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70" r:id="rId14"/>
    <p:sldId id="271" r:id="rId15"/>
    <p:sldId id="267" r:id="rId16"/>
    <p:sldId id="268" r:id="rId17"/>
    <p:sldId id="269" r:id="rId18"/>
    <p:sldId id="265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72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ED6"/>
    <a:srgbClr val="517BC7"/>
    <a:srgbClr val="4E93D2"/>
    <a:srgbClr val="4B77C5"/>
    <a:srgbClr val="6D91D1"/>
    <a:srgbClr val="FFFFFF"/>
    <a:srgbClr val="000000"/>
    <a:srgbClr val="2160A5"/>
    <a:srgbClr val="2771C3"/>
    <a:srgbClr val="537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96A7C-924A-4F82-909E-1F4318E405EB}" v="1761" dt="2024-05-31T13:22:4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1487" autoAdjust="0"/>
  </p:normalViewPr>
  <p:slideViewPr>
    <p:cSldViewPr snapToGrid="0">
      <p:cViewPr varScale="1">
        <p:scale>
          <a:sx n="96" d="100"/>
          <a:sy n="96" d="100"/>
        </p:scale>
        <p:origin x="348" y="72"/>
      </p:cViewPr>
      <p:guideLst>
        <p:guide orient="horz" pos="12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-IONUȚ ȚIBREA" userId="5602a7e6-3bdf-4e6a-b698-83f177bf8d98" providerId="ADAL" clId="{67B96A7C-924A-4F82-909E-1F4318E405EB}"/>
    <pc:docChg chg="undo custSel addSld modSld">
      <pc:chgData name="MIHAI-IONUȚ ȚIBREA" userId="5602a7e6-3bdf-4e6a-b698-83f177bf8d98" providerId="ADAL" clId="{67B96A7C-924A-4F82-909E-1F4318E405EB}" dt="2024-05-31T13:23:23.872" v="8630" actId="692"/>
      <pc:docMkLst>
        <pc:docMk/>
      </pc:docMkLst>
      <pc:sldChg chg="addSp delSp modSp mod">
        <pc:chgData name="MIHAI-IONUȚ ȚIBREA" userId="5602a7e6-3bdf-4e6a-b698-83f177bf8d98" providerId="ADAL" clId="{67B96A7C-924A-4F82-909E-1F4318E405EB}" dt="2024-05-31T13:19:37.988" v="8379" actId="478"/>
        <pc:sldMkLst>
          <pc:docMk/>
          <pc:sldMk cId="2212238655" sldId="256"/>
        </pc:sldMkLst>
        <pc:spChg chg="add del mod">
          <ac:chgData name="MIHAI-IONUȚ ȚIBREA" userId="5602a7e6-3bdf-4e6a-b698-83f177bf8d98" providerId="ADAL" clId="{67B96A7C-924A-4F82-909E-1F4318E405EB}" dt="2024-05-31T13:19:37.988" v="8379" actId="478"/>
          <ac:spMkLst>
            <pc:docMk/>
            <pc:sldMk cId="2212238655" sldId="256"/>
            <ac:spMk id="2" creationId="{7ED5E1CE-30B0-6881-9344-D09FC9D18D03}"/>
          </ac:spMkLst>
        </pc:spChg>
        <pc:spChg chg="add del mod ord">
          <ac:chgData name="MIHAI-IONUȚ ȚIBREA" userId="5602a7e6-3bdf-4e6a-b698-83f177bf8d98" providerId="ADAL" clId="{67B96A7C-924A-4F82-909E-1F4318E405EB}" dt="2024-05-30T15:05:36.405" v="1186" actId="207"/>
          <ac:spMkLst>
            <pc:docMk/>
            <pc:sldMk cId="2212238655" sldId="256"/>
            <ac:spMk id="51" creationId="{ABA13FAE-82D6-CB3C-0AE1-8917C0D8A990}"/>
          </ac:spMkLst>
        </pc:spChg>
        <pc:picChg chg="mod">
          <ac:chgData name="MIHAI-IONUȚ ȚIBREA" userId="5602a7e6-3bdf-4e6a-b698-83f177bf8d98" providerId="ADAL" clId="{67B96A7C-924A-4F82-909E-1F4318E405EB}" dt="2024-05-30T11:51:02.708" v="107"/>
          <ac:picMkLst>
            <pc:docMk/>
            <pc:sldMk cId="2212238655" sldId="256"/>
            <ac:picMk id="2" creationId="{4DD68F16-180A-2377-12FC-838309A547ED}"/>
          </ac:picMkLst>
        </pc:picChg>
        <pc:picChg chg="add mod">
          <ac:chgData name="MIHAI-IONUȚ ȚIBREA" userId="5602a7e6-3bdf-4e6a-b698-83f177bf8d98" providerId="ADAL" clId="{67B96A7C-924A-4F82-909E-1F4318E405EB}" dt="2024-05-30T15:04:03.637" v="155" actId="14100"/>
          <ac:picMkLst>
            <pc:docMk/>
            <pc:sldMk cId="2212238655" sldId="256"/>
            <ac:picMk id="3" creationId="{A4BDB8C0-EF87-EE9B-88DA-B605C4613A1F}"/>
          </ac:picMkLst>
        </pc:picChg>
        <pc:picChg chg="del ord">
          <ac:chgData name="MIHAI-IONUȚ ȚIBREA" userId="5602a7e6-3bdf-4e6a-b698-83f177bf8d98" providerId="ADAL" clId="{67B96A7C-924A-4F82-909E-1F4318E405EB}" dt="2024-05-30T15:03:54.481" v="150" actId="478"/>
          <ac:picMkLst>
            <pc:docMk/>
            <pc:sldMk cId="2212238655" sldId="256"/>
            <ac:picMk id="1046" creationId="{7D059B20-1DE7-195F-6EF5-719CD40C54C6}"/>
          </ac:picMkLst>
        </pc:picChg>
        <pc:picChg chg="add del mod">
          <ac:chgData name="MIHAI-IONUȚ ȚIBREA" userId="5602a7e6-3bdf-4e6a-b698-83f177bf8d98" providerId="ADAL" clId="{67B96A7C-924A-4F82-909E-1F4318E405EB}" dt="2024-05-30T15:03:52.425" v="148" actId="478"/>
          <ac:picMkLst>
            <pc:docMk/>
            <pc:sldMk cId="2212238655" sldId="256"/>
            <ac:picMk id="2050" creationId="{69A25ED8-13CD-4945-62CF-A5E363621A2C}"/>
          </ac:picMkLst>
        </pc:picChg>
      </pc:sldChg>
      <pc:sldChg chg="addSp delSp modSp mod">
        <pc:chgData name="MIHAI-IONUȚ ȚIBREA" userId="5602a7e6-3bdf-4e6a-b698-83f177bf8d98" providerId="ADAL" clId="{67B96A7C-924A-4F82-909E-1F4318E405EB}" dt="2024-05-31T11:59:55.193" v="5463" actId="1076"/>
        <pc:sldMkLst>
          <pc:docMk/>
          <pc:sldMk cId="2892107610" sldId="257"/>
        </pc:sldMkLst>
        <pc:spChg chg="add del mod">
          <ac:chgData name="MIHAI-IONUȚ ȚIBREA" userId="5602a7e6-3bdf-4e6a-b698-83f177bf8d98" providerId="ADAL" clId="{67B96A7C-924A-4F82-909E-1F4318E405EB}" dt="2024-05-30T11:37:02.833" v="48" actId="478"/>
          <ac:spMkLst>
            <pc:docMk/>
            <pc:sldMk cId="2892107610" sldId="257"/>
            <ac:spMk id="2" creationId="{2B269737-8999-47FA-3315-32312064E446}"/>
          </ac:spMkLst>
        </pc:spChg>
        <pc:spChg chg="add del mod">
          <ac:chgData name="MIHAI-IONUȚ ȚIBREA" userId="5602a7e6-3bdf-4e6a-b698-83f177bf8d98" providerId="ADAL" clId="{67B96A7C-924A-4F82-909E-1F4318E405EB}" dt="2024-05-30T14:59:14.435" v="123" actId="478"/>
          <ac:spMkLst>
            <pc:docMk/>
            <pc:sldMk cId="2892107610" sldId="257"/>
            <ac:spMk id="2" creationId="{312CC12F-E6EC-2422-5FD9-3187F65D0197}"/>
          </ac:spMkLst>
        </pc:spChg>
        <pc:spChg chg="add mod">
          <ac:chgData name="MIHAI-IONUȚ ȚIBREA" userId="5602a7e6-3bdf-4e6a-b698-83f177bf8d98" providerId="ADAL" clId="{67B96A7C-924A-4F82-909E-1F4318E405EB}" dt="2024-05-30T11:38:37.419" v="54" actId="14100"/>
          <ac:spMkLst>
            <pc:docMk/>
            <pc:sldMk cId="2892107610" sldId="257"/>
            <ac:spMk id="3" creationId="{3E38DCD0-6A73-5C85-6B9B-FA44C3B507DA}"/>
          </ac:spMkLst>
        </pc:spChg>
        <pc:spChg chg="add del mod">
          <ac:chgData name="MIHAI-IONUȚ ȚIBREA" userId="5602a7e6-3bdf-4e6a-b698-83f177bf8d98" providerId="ADAL" clId="{67B96A7C-924A-4F82-909E-1F4318E405EB}" dt="2024-05-30T15:07:21.465" v="1258" actId="478"/>
          <ac:spMkLst>
            <pc:docMk/>
            <pc:sldMk cId="2892107610" sldId="257"/>
            <ac:spMk id="3" creationId="{DE726D77-76F7-9066-0CC4-325B4FF28392}"/>
          </ac:spMkLst>
        </pc:spChg>
        <pc:spChg chg="add">
          <ac:chgData name="MIHAI-IONUȚ ȚIBREA" userId="5602a7e6-3bdf-4e6a-b698-83f177bf8d98" providerId="ADAL" clId="{67B96A7C-924A-4F82-909E-1F4318E405EB}" dt="2024-05-30T11:38:42.498" v="55"/>
          <ac:spMkLst>
            <pc:docMk/>
            <pc:sldMk cId="2892107610" sldId="257"/>
            <ac:spMk id="5" creationId="{13EACE7A-636E-2A11-CC51-164664F5B1CB}"/>
          </ac:spMkLst>
        </pc:spChg>
        <pc:spChg chg="add">
          <ac:chgData name="MIHAI-IONUȚ ȚIBREA" userId="5602a7e6-3bdf-4e6a-b698-83f177bf8d98" providerId="ADAL" clId="{67B96A7C-924A-4F82-909E-1F4318E405EB}" dt="2024-05-30T15:03:25.308" v="139"/>
          <ac:spMkLst>
            <pc:docMk/>
            <pc:sldMk cId="2892107610" sldId="257"/>
            <ac:spMk id="5" creationId="{CA7A3179-43B5-C54A-5EE5-F5397707F20F}"/>
          </ac:spMkLst>
        </pc:spChg>
        <pc:spChg chg="add">
          <ac:chgData name="MIHAI-IONUȚ ȚIBREA" userId="5602a7e6-3bdf-4e6a-b698-83f177bf8d98" providerId="ADAL" clId="{67B96A7C-924A-4F82-909E-1F4318E405EB}" dt="2024-05-30T15:03:30.323" v="140"/>
          <ac:spMkLst>
            <pc:docMk/>
            <pc:sldMk cId="2892107610" sldId="257"/>
            <ac:spMk id="7" creationId="{EDF94A63-DFCD-2B6C-4337-F5CF8BECB70F}"/>
          </ac:spMkLst>
        </pc:spChg>
        <pc:spChg chg="add mod ord">
          <ac:chgData name="MIHAI-IONUȚ ȚIBREA" userId="5602a7e6-3bdf-4e6a-b698-83f177bf8d98" providerId="ADAL" clId="{67B96A7C-924A-4F82-909E-1F4318E405EB}" dt="2024-05-30T15:18:26.329" v="3242" actId="207"/>
          <ac:spMkLst>
            <pc:docMk/>
            <pc:sldMk cId="2892107610" sldId="257"/>
            <ac:spMk id="10" creationId="{E6871F0C-7CD5-7441-F814-92CA0E988DC9}"/>
          </ac:spMkLst>
        </pc:spChg>
        <pc:spChg chg="add mod">
          <ac:chgData name="MIHAI-IONUȚ ȚIBREA" userId="5602a7e6-3bdf-4e6a-b698-83f177bf8d98" providerId="ADAL" clId="{67B96A7C-924A-4F82-909E-1F4318E405EB}" dt="2024-05-31T11:59:55.193" v="5463" actId="1076"/>
          <ac:spMkLst>
            <pc:docMk/>
            <pc:sldMk cId="2892107610" sldId="257"/>
            <ac:spMk id="12" creationId="{5EC620E6-5C8E-97DA-476E-7FA5826E125F}"/>
          </ac:spMkLst>
        </pc:spChg>
        <pc:spChg chg="add mod">
          <ac:chgData name="MIHAI-IONUȚ ȚIBREA" userId="5602a7e6-3bdf-4e6a-b698-83f177bf8d98" providerId="ADAL" clId="{67B96A7C-924A-4F82-909E-1F4318E405EB}" dt="2024-05-31T11:59:05.421" v="5452" actId="2711"/>
          <ac:spMkLst>
            <pc:docMk/>
            <pc:sldMk cId="2892107610" sldId="257"/>
            <ac:spMk id="13" creationId="{82CBE378-35BD-744A-35FD-1647F4C73A5A}"/>
          </ac:spMkLst>
        </pc:spChg>
        <pc:picChg chg="add del mod">
          <ac:chgData name="MIHAI-IONUȚ ȚIBREA" userId="5602a7e6-3bdf-4e6a-b698-83f177bf8d98" providerId="ADAL" clId="{67B96A7C-924A-4F82-909E-1F4318E405EB}" dt="2024-05-30T11:39:34.698" v="62" actId="478"/>
          <ac:picMkLst>
            <pc:docMk/>
            <pc:sldMk cId="2892107610" sldId="257"/>
            <ac:picMk id="8" creationId="{AD47BBFA-54F0-408A-90F8-E97A0694E642}"/>
          </ac:picMkLst>
        </pc:picChg>
        <pc:picChg chg="add mod ord">
          <ac:chgData name="MIHAI-IONUȚ ȚIBREA" userId="5602a7e6-3bdf-4e6a-b698-83f177bf8d98" providerId="ADAL" clId="{67B96A7C-924A-4F82-909E-1F4318E405EB}" dt="2024-05-30T15:04:28.663" v="163" actId="14100"/>
          <ac:picMkLst>
            <pc:docMk/>
            <pc:sldMk cId="2892107610" sldId="257"/>
            <ac:picMk id="9" creationId="{C7B12940-732C-A9D9-01AD-B529EB368AE3}"/>
          </ac:picMkLst>
        </pc:picChg>
        <pc:picChg chg="add mod modCrop">
          <ac:chgData name="MIHAI-IONUȚ ȚIBREA" userId="5602a7e6-3bdf-4e6a-b698-83f177bf8d98" providerId="ADAL" clId="{67B96A7C-924A-4F82-909E-1F4318E405EB}" dt="2024-05-30T15:14:09.466" v="2116" actId="1076"/>
          <ac:picMkLst>
            <pc:docMk/>
            <pc:sldMk cId="2892107610" sldId="257"/>
            <ac:picMk id="11" creationId="{A576FC3F-AB5E-0C3F-DFEC-D566D4A97F5E}"/>
          </ac:picMkLst>
        </pc:picChg>
        <pc:picChg chg="add mod">
          <ac:chgData name="MIHAI-IONUȚ ȚIBREA" userId="5602a7e6-3bdf-4e6a-b698-83f177bf8d98" providerId="ADAL" clId="{67B96A7C-924A-4F82-909E-1F4318E405EB}" dt="2024-05-30T15:26:18.043" v="3339" actId="1076"/>
          <ac:picMkLst>
            <pc:docMk/>
            <pc:sldMk cId="2892107610" sldId="257"/>
            <ac:picMk id="14" creationId="{A413BE02-C627-80B2-62DD-E28A4907D2A1}"/>
          </ac:picMkLst>
        </pc:picChg>
        <pc:picChg chg="add del ord">
          <ac:chgData name="MIHAI-IONUȚ ȚIBREA" userId="5602a7e6-3bdf-4e6a-b698-83f177bf8d98" providerId="ADAL" clId="{67B96A7C-924A-4F82-909E-1F4318E405EB}" dt="2024-05-30T15:03:11.681" v="138" actId="478"/>
          <ac:picMkLst>
            <pc:docMk/>
            <pc:sldMk cId="2892107610" sldId="257"/>
            <ac:picMk id="25" creationId="{4C0B2D4C-4C4B-84D3-67CC-7439CC86E925}"/>
          </ac:picMkLst>
        </pc:picChg>
        <pc:picChg chg="add del mod">
          <ac:chgData name="MIHAI-IONUȚ ȚIBREA" userId="5602a7e6-3bdf-4e6a-b698-83f177bf8d98" providerId="ADAL" clId="{67B96A7C-924A-4F82-909E-1F4318E405EB}" dt="2024-05-30T11:41:19.370" v="66" actId="478"/>
          <ac:picMkLst>
            <pc:docMk/>
            <pc:sldMk cId="2892107610" sldId="257"/>
            <ac:picMk id="1030" creationId="{57CF2786-2B7E-73AF-1272-38CCB6BE771D}"/>
          </ac:picMkLst>
        </pc:picChg>
        <pc:picChg chg="add del">
          <ac:chgData name="MIHAI-IONUȚ ȚIBREA" userId="5602a7e6-3bdf-4e6a-b698-83f177bf8d98" providerId="ADAL" clId="{67B96A7C-924A-4F82-909E-1F4318E405EB}" dt="2024-05-30T11:41:19.370" v="66" actId="478"/>
          <ac:picMkLst>
            <pc:docMk/>
            <pc:sldMk cId="2892107610" sldId="257"/>
            <ac:picMk id="1032" creationId="{1444BB14-1B01-5E85-541A-7A1766247113}"/>
          </ac:picMkLst>
        </pc:picChg>
        <pc:picChg chg="add del mod">
          <ac:chgData name="MIHAI-IONUȚ ȚIBREA" userId="5602a7e6-3bdf-4e6a-b698-83f177bf8d98" providerId="ADAL" clId="{67B96A7C-924A-4F82-909E-1F4318E405EB}" dt="2024-05-30T11:48:36.593" v="72" actId="478"/>
          <ac:picMkLst>
            <pc:docMk/>
            <pc:sldMk cId="2892107610" sldId="257"/>
            <ac:picMk id="1034" creationId="{38BD1C36-BAC0-7CDB-87E5-65C941AE24BE}"/>
          </ac:picMkLst>
        </pc:picChg>
        <pc:picChg chg="add">
          <ac:chgData name="MIHAI-IONUȚ ȚIBREA" userId="5602a7e6-3bdf-4e6a-b698-83f177bf8d98" providerId="ADAL" clId="{67B96A7C-924A-4F82-909E-1F4318E405EB}" dt="2024-05-30T11:48:37.493" v="73"/>
          <ac:picMkLst>
            <pc:docMk/>
            <pc:sldMk cId="2892107610" sldId="257"/>
            <ac:picMk id="1036" creationId="{B3419862-EF57-AD7B-2EC0-10ADFC08AD3F}"/>
          </ac:picMkLst>
        </pc:picChg>
        <pc:picChg chg="add del mod">
          <ac:chgData name="MIHAI-IONUȚ ȚIBREA" userId="5602a7e6-3bdf-4e6a-b698-83f177bf8d98" providerId="ADAL" clId="{67B96A7C-924A-4F82-909E-1F4318E405EB}" dt="2024-05-30T11:49:23.522" v="86" actId="478"/>
          <ac:picMkLst>
            <pc:docMk/>
            <pc:sldMk cId="2892107610" sldId="257"/>
            <ac:picMk id="1038" creationId="{E6C64FEA-1F7E-0953-A12D-8ECF63E18CC0}"/>
          </ac:picMkLst>
        </pc:picChg>
      </pc:sldChg>
      <pc:sldChg chg="addSp delSp modSp new mod modTransition modAnim">
        <pc:chgData name="MIHAI-IONUȚ ȚIBREA" userId="5602a7e6-3bdf-4e6a-b698-83f177bf8d98" providerId="ADAL" clId="{67B96A7C-924A-4F82-909E-1F4318E405EB}" dt="2024-05-31T12:23:40.334" v="6593" actId="1076"/>
        <pc:sldMkLst>
          <pc:docMk/>
          <pc:sldMk cId="4120499762" sldId="258"/>
        </pc:sldMkLst>
        <pc:spChg chg="mod">
          <ac:chgData name="MIHAI-IONUȚ ȚIBREA" userId="5602a7e6-3bdf-4e6a-b698-83f177bf8d98" providerId="ADAL" clId="{67B96A7C-924A-4F82-909E-1F4318E405EB}" dt="2024-05-31T12:06:59.659" v="6457" actId="20577"/>
          <ac:spMkLst>
            <pc:docMk/>
            <pc:sldMk cId="4120499762" sldId="258"/>
            <ac:spMk id="2" creationId="{194C29A9-B4B9-045B-2B6C-B5B8DE65356F}"/>
          </ac:spMkLst>
        </pc:spChg>
        <pc:spChg chg="del mod">
          <ac:chgData name="MIHAI-IONUȚ ȚIBREA" userId="5602a7e6-3bdf-4e6a-b698-83f177bf8d98" providerId="ADAL" clId="{67B96A7C-924A-4F82-909E-1F4318E405EB}" dt="2024-05-30T15:22:02.686" v="3294"/>
          <ac:spMkLst>
            <pc:docMk/>
            <pc:sldMk cId="4120499762" sldId="258"/>
            <ac:spMk id="3" creationId="{75B28AD9-815E-04C1-FB68-B290608B0649}"/>
          </ac:spMkLst>
        </pc:spChg>
        <pc:spChg chg="add mod">
          <ac:chgData name="MIHAI-IONUȚ ȚIBREA" userId="5602a7e6-3bdf-4e6a-b698-83f177bf8d98" providerId="ADAL" clId="{67B96A7C-924A-4F82-909E-1F4318E405EB}" dt="2024-05-31T11:53:56.137" v="5432" actId="207"/>
          <ac:spMkLst>
            <pc:docMk/>
            <pc:sldMk cId="4120499762" sldId="258"/>
            <ac:spMk id="3" creationId="{AB19D067-299A-DAA2-CBD9-60299DCF3C36}"/>
          </ac:spMkLst>
        </pc:spChg>
        <pc:spChg chg="add mod">
          <ac:chgData name="MIHAI-IONUȚ ȚIBREA" userId="5602a7e6-3bdf-4e6a-b698-83f177bf8d98" providerId="ADAL" clId="{67B96A7C-924A-4F82-909E-1F4318E405EB}" dt="2024-05-31T11:58:55.829" v="5451" actId="2711"/>
          <ac:spMkLst>
            <pc:docMk/>
            <pc:sldMk cId="4120499762" sldId="258"/>
            <ac:spMk id="4" creationId="{013733D6-B6EA-EF7F-D4BC-C9BE3C060818}"/>
          </ac:spMkLst>
        </pc:spChg>
        <pc:spChg chg="add">
          <ac:chgData name="MIHAI-IONUȚ ȚIBREA" userId="5602a7e6-3bdf-4e6a-b698-83f177bf8d98" providerId="ADAL" clId="{67B96A7C-924A-4F82-909E-1F4318E405EB}" dt="2024-05-30T15:21:45.179" v="3293"/>
          <ac:spMkLst>
            <pc:docMk/>
            <pc:sldMk cId="4120499762" sldId="258"/>
            <ac:spMk id="5" creationId="{1BF9A8D5-8D20-1CFA-6E14-6108A19E9155}"/>
          </ac:spMkLst>
        </pc:spChg>
        <pc:spChg chg="add del mod">
          <ac:chgData name="MIHAI-IONUȚ ȚIBREA" userId="5602a7e6-3bdf-4e6a-b698-83f177bf8d98" providerId="ADAL" clId="{67B96A7C-924A-4F82-909E-1F4318E405EB}" dt="2024-05-30T11:37:04.425" v="49" actId="478"/>
          <ac:spMkLst>
            <pc:docMk/>
            <pc:sldMk cId="4120499762" sldId="258"/>
            <ac:spMk id="5" creationId="{AD08F24D-44DC-4E3C-9B5E-0C1A883BEFDE}"/>
          </ac:spMkLst>
        </pc:spChg>
        <pc:spChg chg="add mod">
          <ac:chgData name="MIHAI-IONUȚ ȚIBREA" userId="5602a7e6-3bdf-4e6a-b698-83f177bf8d98" providerId="ADAL" clId="{67B96A7C-924A-4F82-909E-1F4318E405EB}" dt="2024-05-31T11:58:41.367" v="5450" actId="2711"/>
          <ac:spMkLst>
            <pc:docMk/>
            <pc:sldMk cId="4120499762" sldId="258"/>
            <ac:spMk id="9" creationId="{E0728040-0E9E-5A3F-8374-6863354834E8}"/>
          </ac:spMkLst>
        </pc:spChg>
        <pc:spChg chg="add mod">
          <ac:chgData name="MIHAI-IONUȚ ȚIBREA" userId="5602a7e6-3bdf-4e6a-b698-83f177bf8d98" providerId="ADAL" clId="{67B96A7C-924A-4F82-909E-1F4318E405EB}" dt="2024-05-30T15:23:07.823" v="3302"/>
          <ac:spMkLst>
            <pc:docMk/>
            <pc:sldMk cId="4120499762" sldId="258"/>
            <ac:spMk id="10" creationId="{9C8F97FC-DB2B-C838-7764-10AFF4985369}"/>
          </ac:spMkLst>
        </pc:spChg>
        <pc:spChg chg="add mod">
          <ac:chgData name="MIHAI-IONUȚ ȚIBREA" userId="5602a7e6-3bdf-4e6a-b698-83f177bf8d98" providerId="ADAL" clId="{67B96A7C-924A-4F82-909E-1F4318E405EB}" dt="2024-05-31T12:06:49.673" v="6456"/>
          <ac:spMkLst>
            <pc:docMk/>
            <pc:sldMk cId="4120499762" sldId="258"/>
            <ac:spMk id="11" creationId="{D2C317C7-4842-595E-A5CF-8189BED1FB20}"/>
          </ac:spMkLst>
        </pc:spChg>
        <pc:spChg chg="add mod">
          <ac:chgData name="MIHAI-IONUȚ ȚIBREA" userId="5602a7e6-3bdf-4e6a-b698-83f177bf8d98" providerId="ADAL" clId="{67B96A7C-924A-4F82-909E-1F4318E405EB}" dt="2024-05-30T15:23:07.823" v="3302"/>
          <ac:spMkLst>
            <pc:docMk/>
            <pc:sldMk cId="4120499762" sldId="258"/>
            <ac:spMk id="11" creationId="{F4A09D4E-5C5C-4DE0-5C76-038C529B8E6B}"/>
          </ac:spMkLst>
        </pc:spChg>
        <pc:spChg chg="add mod">
          <ac:chgData name="MIHAI-IONUȚ ȚIBREA" userId="5602a7e6-3bdf-4e6a-b698-83f177bf8d98" providerId="ADAL" clId="{67B96A7C-924A-4F82-909E-1F4318E405EB}" dt="2024-05-31T12:06:49.673" v="6456"/>
          <ac:spMkLst>
            <pc:docMk/>
            <pc:sldMk cId="4120499762" sldId="258"/>
            <ac:spMk id="12" creationId="{9FF9F33B-0A7F-F2AB-6B46-85520A16140F}"/>
          </ac:spMkLst>
        </pc:spChg>
        <pc:spChg chg="add mod">
          <ac:chgData name="MIHAI-IONUȚ ȚIBREA" userId="5602a7e6-3bdf-4e6a-b698-83f177bf8d98" providerId="ADAL" clId="{67B96A7C-924A-4F82-909E-1F4318E405EB}" dt="2024-05-31T12:06:49.673" v="6456"/>
          <ac:spMkLst>
            <pc:docMk/>
            <pc:sldMk cId="4120499762" sldId="258"/>
            <ac:spMk id="13" creationId="{60E63B4E-7866-367A-4055-2CC45E70CD32}"/>
          </ac:spMkLst>
        </pc:spChg>
        <pc:spChg chg="add mod">
          <ac:chgData name="MIHAI-IONUȚ ȚIBREA" userId="5602a7e6-3bdf-4e6a-b698-83f177bf8d98" providerId="ADAL" clId="{67B96A7C-924A-4F82-909E-1F4318E405EB}" dt="2024-05-30T15:23:07.823" v="3302"/>
          <ac:spMkLst>
            <pc:docMk/>
            <pc:sldMk cId="4120499762" sldId="258"/>
            <ac:spMk id="13" creationId="{9DFD0749-2552-6906-CBFD-6518E634E68A}"/>
          </ac:spMkLst>
        </pc:spChg>
        <pc:spChg chg="add mod">
          <ac:chgData name="MIHAI-IONUȚ ȚIBREA" userId="5602a7e6-3bdf-4e6a-b698-83f177bf8d98" providerId="ADAL" clId="{67B96A7C-924A-4F82-909E-1F4318E405EB}" dt="2024-05-30T15:23:07.823" v="3302"/>
          <ac:spMkLst>
            <pc:docMk/>
            <pc:sldMk cId="4120499762" sldId="258"/>
            <ac:spMk id="14" creationId="{C90FB8FC-2895-46C6-8B86-06CEC752B0E5}"/>
          </ac:spMkLst>
        </pc:spChg>
        <pc:spChg chg="add mod">
          <ac:chgData name="MIHAI-IONUȚ ȚIBREA" userId="5602a7e6-3bdf-4e6a-b698-83f177bf8d98" providerId="ADAL" clId="{67B96A7C-924A-4F82-909E-1F4318E405EB}" dt="2024-05-31T12:06:49.673" v="6456"/>
          <ac:spMkLst>
            <pc:docMk/>
            <pc:sldMk cId="4120499762" sldId="258"/>
            <ac:spMk id="14" creationId="{EDE38B91-CB29-A7CB-565E-448714052D01}"/>
          </ac:spMkLst>
        </pc:spChg>
        <pc:spChg chg="add mod">
          <ac:chgData name="MIHAI-IONUȚ ȚIBREA" userId="5602a7e6-3bdf-4e6a-b698-83f177bf8d98" providerId="ADAL" clId="{67B96A7C-924A-4F82-909E-1F4318E405EB}" dt="2024-05-30T15:23:07.823" v="3302"/>
          <ac:spMkLst>
            <pc:docMk/>
            <pc:sldMk cId="4120499762" sldId="258"/>
            <ac:spMk id="15" creationId="{5461D859-2208-0F49-BB9E-16F8F8BCD6D2}"/>
          </ac:spMkLst>
        </pc:spChg>
        <pc:spChg chg="add mod">
          <ac:chgData name="MIHAI-IONUȚ ȚIBREA" userId="5602a7e6-3bdf-4e6a-b698-83f177bf8d98" providerId="ADAL" clId="{67B96A7C-924A-4F82-909E-1F4318E405EB}" dt="2024-05-31T12:07:19.488" v="6459"/>
          <ac:spMkLst>
            <pc:docMk/>
            <pc:sldMk cId="4120499762" sldId="258"/>
            <ac:spMk id="16" creationId="{A58D46C7-35B3-B53C-AC2C-D9AB50F95275}"/>
          </ac:spMkLst>
        </pc:spChg>
        <pc:spChg chg="add mod">
          <ac:chgData name="MIHAI-IONUȚ ȚIBREA" userId="5602a7e6-3bdf-4e6a-b698-83f177bf8d98" providerId="ADAL" clId="{67B96A7C-924A-4F82-909E-1F4318E405EB}" dt="2024-05-30T15:25:06.309" v="3323" actId="1076"/>
          <ac:spMkLst>
            <pc:docMk/>
            <pc:sldMk cId="4120499762" sldId="258"/>
            <ac:spMk id="17" creationId="{282608EE-8906-8B7A-872D-176A5C1B7A16}"/>
          </ac:spMkLst>
        </pc:spChg>
        <pc:spChg chg="add mod">
          <ac:chgData name="MIHAI-IONUȚ ȚIBREA" userId="5602a7e6-3bdf-4e6a-b698-83f177bf8d98" providerId="ADAL" clId="{67B96A7C-924A-4F82-909E-1F4318E405EB}" dt="2024-05-31T12:07:19.488" v="6459"/>
          <ac:spMkLst>
            <pc:docMk/>
            <pc:sldMk cId="4120499762" sldId="258"/>
            <ac:spMk id="17" creationId="{37C708FF-7B74-2805-0836-D1CF2270AB5A}"/>
          </ac:spMkLst>
        </pc:spChg>
        <pc:spChg chg="add mod">
          <ac:chgData name="MIHAI-IONUȚ ȚIBREA" userId="5602a7e6-3bdf-4e6a-b698-83f177bf8d98" providerId="ADAL" clId="{67B96A7C-924A-4F82-909E-1F4318E405EB}" dt="2024-05-30T15:25:06.309" v="3323" actId="1076"/>
          <ac:spMkLst>
            <pc:docMk/>
            <pc:sldMk cId="4120499762" sldId="258"/>
            <ac:spMk id="18" creationId="{47B4D1C1-6DF9-E2CF-E1F7-976448E061D7}"/>
          </ac:spMkLst>
        </pc:spChg>
        <pc:spChg chg="add mod">
          <ac:chgData name="MIHAI-IONUȚ ȚIBREA" userId="5602a7e6-3bdf-4e6a-b698-83f177bf8d98" providerId="ADAL" clId="{67B96A7C-924A-4F82-909E-1F4318E405EB}" dt="2024-05-31T12:07:19.488" v="6459"/>
          <ac:spMkLst>
            <pc:docMk/>
            <pc:sldMk cId="4120499762" sldId="258"/>
            <ac:spMk id="18" creationId="{F7F6727A-CBA2-DE93-6BB5-F83F45616E26}"/>
          </ac:spMkLst>
        </pc:spChg>
        <pc:spChg chg="add mod">
          <ac:chgData name="MIHAI-IONUȚ ȚIBREA" userId="5602a7e6-3bdf-4e6a-b698-83f177bf8d98" providerId="ADAL" clId="{67B96A7C-924A-4F82-909E-1F4318E405EB}" dt="2024-05-31T12:07:19.488" v="6459"/>
          <ac:spMkLst>
            <pc:docMk/>
            <pc:sldMk cId="4120499762" sldId="258"/>
            <ac:spMk id="19" creationId="{A7732D9C-6389-8166-D69D-9532816490C6}"/>
          </ac:spMkLst>
        </pc:spChg>
        <pc:spChg chg="add mod">
          <ac:chgData name="MIHAI-IONUȚ ȚIBREA" userId="5602a7e6-3bdf-4e6a-b698-83f177bf8d98" providerId="ADAL" clId="{67B96A7C-924A-4F82-909E-1F4318E405EB}" dt="2024-05-30T15:25:06.309" v="3323" actId="1076"/>
          <ac:spMkLst>
            <pc:docMk/>
            <pc:sldMk cId="4120499762" sldId="258"/>
            <ac:spMk id="20" creationId="{1AC61822-9D10-71BE-69EE-F81374AF3050}"/>
          </ac:spMkLst>
        </pc:spChg>
        <pc:spChg chg="add mod">
          <ac:chgData name="MIHAI-IONUȚ ȚIBREA" userId="5602a7e6-3bdf-4e6a-b698-83f177bf8d98" providerId="ADAL" clId="{67B96A7C-924A-4F82-909E-1F4318E405EB}" dt="2024-05-31T12:22:01.211" v="6574" actId="2085"/>
          <ac:spMkLst>
            <pc:docMk/>
            <pc:sldMk cId="4120499762" sldId="258"/>
            <ac:spMk id="20" creationId="{DD7EB367-CE75-B6BD-12D7-AB5C2AEE9982}"/>
          </ac:spMkLst>
        </pc:spChg>
        <pc:spChg chg="add mod">
          <ac:chgData name="MIHAI-IONUȚ ȚIBREA" userId="5602a7e6-3bdf-4e6a-b698-83f177bf8d98" providerId="ADAL" clId="{67B96A7C-924A-4F82-909E-1F4318E405EB}" dt="2024-05-30T15:25:06.309" v="3323" actId="1076"/>
          <ac:spMkLst>
            <pc:docMk/>
            <pc:sldMk cId="4120499762" sldId="258"/>
            <ac:spMk id="21" creationId="{7EA170B2-0F7A-5B08-F8BA-69957163834D}"/>
          </ac:spMkLst>
        </pc:spChg>
        <pc:spChg chg="add mod">
          <ac:chgData name="MIHAI-IONUȚ ȚIBREA" userId="5602a7e6-3bdf-4e6a-b698-83f177bf8d98" providerId="ADAL" clId="{67B96A7C-924A-4F82-909E-1F4318E405EB}" dt="2024-05-31T12:22:04.941" v="6575" actId="2085"/>
          <ac:spMkLst>
            <pc:docMk/>
            <pc:sldMk cId="4120499762" sldId="258"/>
            <ac:spMk id="21" creationId="{B0597331-4877-3F9D-780A-73B482F5E690}"/>
          </ac:spMkLst>
        </pc:spChg>
        <pc:spChg chg="add mod">
          <ac:chgData name="MIHAI-IONUȚ ȚIBREA" userId="5602a7e6-3bdf-4e6a-b698-83f177bf8d98" providerId="ADAL" clId="{67B96A7C-924A-4F82-909E-1F4318E405EB}" dt="2024-05-30T15:25:06.309" v="3323" actId="1076"/>
          <ac:spMkLst>
            <pc:docMk/>
            <pc:sldMk cId="4120499762" sldId="258"/>
            <ac:spMk id="22" creationId="{CEED3D18-E500-D851-A58A-CCD67660F4BF}"/>
          </ac:spMkLst>
        </pc:spChg>
        <pc:spChg chg="add mod">
          <ac:chgData name="MIHAI-IONUȚ ȚIBREA" userId="5602a7e6-3bdf-4e6a-b698-83f177bf8d98" providerId="ADAL" clId="{67B96A7C-924A-4F82-909E-1F4318E405EB}" dt="2024-05-31T12:21:57.170" v="6573" actId="2085"/>
          <ac:spMkLst>
            <pc:docMk/>
            <pc:sldMk cId="4120499762" sldId="258"/>
            <ac:spMk id="22" creationId="{EBCEDF06-7AB6-5CBB-32A1-847FD129627A}"/>
          </ac:spMkLst>
        </pc:spChg>
        <pc:spChg chg="add mod">
          <ac:chgData name="MIHAI-IONUȚ ȚIBREA" userId="5602a7e6-3bdf-4e6a-b698-83f177bf8d98" providerId="ADAL" clId="{67B96A7C-924A-4F82-909E-1F4318E405EB}" dt="2024-05-30T15:25:15.459" v="3327" actId="1076"/>
          <ac:spMkLst>
            <pc:docMk/>
            <pc:sldMk cId="4120499762" sldId="258"/>
            <ac:spMk id="24" creationId="{A355587B-309A-33B4-3F66-E307CE7054FD}"/>
          </ac:spMkLst>
        </pc:spChg>
        <pc:spChg chg="add mod">
          <ac:chgData name="MIHAI-IONUȚ ȚIBREA" userId="5602a7e6-3bdf-4e6a-b698-83f177bf8d98" providerId="ADAL" clId="{67B96A7C-924A-4F82-909E-1F4318E405EB}" dt="2024-05-30T15:25:15.459" v="3327" actId="1076"/>
          <ac:spMkLst>
            <pc:docMk/>
            <pc:sldMk cId="4120499762" sldId="258"/>
            <ac:spMk id="25" creationId="{10CDA548-ED37-145B-DB7F-7BDB4BAC68B0}"/>
          </ac:spMkLst>
        </pc:spChg>
        <pc:spChg chg="add mod">
          <ac:chgData name="MIHAI-IONUȚ ȚIBREA" userId="5602a7e6-3bdf-4e6a-b698-83f177bf8d98" providerId="ADAL" clId="{67B96A7C-924A-4F82-909E-1F4318E405EB}" dt="2024-05-30T15:25:15.459" v="3327" actId="1076"/>
          <ac:spMkLst>
            <pc:docMk/>
            <pc:sldMk cId="4120499762" sldId="258"/>
            <ac:spMk id="27" creationId="{E498F128-20E9-AC6B-0FC2-9C8CEF1997AE}"/>
          </ac:spMkLst>
        </pc:spChg>
        <pc:spChg chg="add mod">
          <ac:chgData name="MIHAI-IONUȚ ȚIBREA" userId="5602a7e6-3bdf-4e6a-b698-83f177bf8d98" providerId="ADAL" clId="{67B96A7C-924A-4F82-909E-1F4318E405EB}" dt="2024-05-30T15:25:15.459" v="3327" actId="1076"/>
          <ac:spMkLst>
            <pc:docMk/>
            <pc:sldMk cId="4120499762" sldId="258"/>
            <ac:spMk id="28" creationId="{7CD81A05-34B2-4E4C-1C35-3AD5DCB01FC8}"/>
          </ac:spMkLst>
        </pc:spChg>
        <pc:spChg chg="add mod">
          <ac:chgData name="MIHAI-IONUȚ ȚIBREA" userId="5602a7e6-3bdf-4e6a-b698-83f177bf8d98" providerId="ADAL" clId="{67B96A7C-924A-4F82-909E-1F4318E405EB}" dt="2024-05-30T15:25:15.459" v="3327" actId="1076"/>
          <ac:spMkLst>
            <pc:docMk/>
            <pc:sldMk cId="4120499762" sldId="258"/>
            <ac:spMk id="29" creationId="{2AEF14E9-A0E9-EBB3-A88D-7B4644AB409F}"/>
          </ac:spMkLst>
        </pc:spChg>
        <pc:spChg chg="add mod">
          <ac:chgData name="MIHAI-IONUȚ ȚIBREA" userId="5602a7e6-3bdf-4e6a-b698-83f177bf8d98" providerId="ADAL" clId="{67B96A7C-924A-4F82-909E-1F4318E405EB}" dt="2024-05-31T12:22:08.051" v="6576" actId="2085"/>
          <ac:spMkLst>
            <pc:docMk/>
            <pc:sldMk cId="4120499762" sldId="258"/>
            <ac:spMk id="30" creationId="{43019196-97BF-CE7F-0F16-EA6366AC84DA}"/>
          </ac:spMkLst>
        </pc:spChg>
        <pc:spChg chg="add del mod">
          <ac:chgData name="MIHAI-IONUȚ ȚIBREA" userId="5602a7e6-3bdf-4e6a-b698-83f177bf8d98" providerId="ADAL" clId="{67B96A7C-924A-4F82-909E-1F4318E405EB}" dt="2024-05-31T11:46:31.859" v="5348" actId="478"/>
          <ac:spMkLst>
            <pc:docMk/>
            <pc:sldMk cId="4120499762" sldId="258"/>
            <ac:spMk id="31" creationId="{C9F1A626-96A6-B7D7-C1CC-81DAF8C149E6}"/>
          </ac:spMkLst>
        </pc:spChg>
        <pc:spChg chg="add del mod">
          <ac:chgData name="MIHAI-IONUȚ ȚIBREA" userId="5602a7e6-3bdf-4e6a-b698-83f177bf8d98" providerId="ADAL" clId="{67B96A7C-924A-4F82-909E-1F4318E405EB}" dt="2024-05-30T15:32:56.587" v="3401" actId="12084"/>
          <ac:spMkLst>
            <pc:docMk/>
            <pc:sldMk cId="4120499762" sldId="258"/>
            <ac:spMk id="32" creationId="{24345E23-085F-F05B-58F7-8431C8D05EB6}"/>
          </ac:spMkLst>
        </pc:spChg>
        <pc:spChg chg="add mod">
          <ac:chgData name="MIHAI-IONUȚ ȚIBREA" userId="5602a7e6-3bdf-4e6a-b698-83f177bf8d98" providerId="ADAL" clId="{67B96A7C-924A-4F82-909E-1F4318E405EB}" dt="2024-05-31T12:09:11.245" v="6478" actId="1076"/>
          <ac:spMkLst>
            <pc:docMk/>
            <pc:sldMk cId="4120499762" sldId="258"/>
            <ac:spMk id="34" creationId="{5E9E262A-52BB-3471-B061-05475F28F34F}"/>
          </ac:spMkLst>
        </pc:spChg>
        <pc:spChg chg="add mod">
          <ac:chgData name="MIHAI-IONUȚ ȚIBREA" userId="5602a7e6-3bdf-4e6a-b698-83f177bf8d98" providerId="ADAL" clId="{67B96A7C-924A-4F82-909E-1F4318E405EB}" dt="2024-05-31T12:09:11.245" v="6478" actId="1076"/>
          <ac:spMkLst>
            <pc:docMk/>
            <pc:sldMk cId="4120499762" sldId="258"/>
            <ac:spMk id="37" creationId="{D3263EF8-3C14-B8FA-E196-5C0B161A8031}"/>
          </ac:spMkLst>
        </pc:spChg>
        <pc:spChg chg="add mod">
          <ac:chgData name="MIHAI-IONUȚ ȚIBREA" userId="5602a7e6-3bdf-4e6a-b698-83f177bf8d98" providerId="ADAL" clId="{67B96A7C-924A-4F82-909E-1F4318E405EB}" dt="2024-05-31T12:09:40.237" v="6491" actId="1076"/>
          <ac:spMkLst>
            <pc:docMk/>
            <pc:sldMk cId="4120499762" sldId="258"/>
            <ac:spMk id="39" creationId="{F2551CA9-8C8A-3EE0-5D47-F9EE410ADFB8}"/>
          </ac:spMkLst>
        </pc:spChg>
        <pc:spChg chg="add mod">
          <ac:chgData name="MIHAI-IONUȚ ȚIBREA" userId="5602a7e6-3bdf-4e6a-b698-83f177bf8d98" providerId="ADAL" clId="{67B96A7C-924A-4F82-909E-1F4318E405EB}" dt="2024-05-31T12:09:40.237" v="6491" actId="1076"/>
          <ac:spMkLst>
            <pc:docMk/>
            <pc:sldMk cId="4120499762" sldId="258"/>
            <ac:spMk id="40" creationId="{7428D697-5B4A-B2F2-724D-A65CB3936B87}"/>
          </ac:spMkLst>
        </pc:spChg>
        <pc:spChg chg="add mod">
          <ac:chgData name="MIHAI-IONUȚ ȚIBREA" userId="5602a7e6-3bdf-4e6a-b698-83f177bf8d98" providerId="ADAL" clId="{67B96A7C-924A-4F82-909E-1F4318E405EB}" dt="2024-05-31T12:09:40.237" v="6491" actId="1076"/>
          <ac:spMkLst>
            <pc:docMk/>
            <pc:sldMk cId="4120499762" sldId="258"/>
            <ac:spMk id="41" creationId="{37DED72C-748E-5517-08B0-7B202E0D4B3B}"/>
          </ac:spMkLst>
        </pc:spChg>
        <pc:graphicFrameChg chg="add mod modGraphic">
          <ac:chgData name="MIHAI-IONUȚ ȚIBREA" userId="5602a7e6-3bdf-4e6a-b698-83f177bf8d98" providerId="ADAL" clId="{67B96A7C-924A-4F82-909E-1F4318E405EB}" dt="2024-05-31T11:46:28.362" v="5345" actId="478"/>
          <ac:graphicFrameMkLst>
            <pc:docMk/>
            <pc:sldMk cId="4120499762" sldId="258"/>
            <ac:graphicFrameMk id="33" creationId="{128EF639-DB60-83DB-5EAF-1249AF5CC0A3}"/>
          </ac:graphicFrameMkLst>
        </pc:graphicFrameChg>
        <pc:picChg chg="add del mod ord">
          <ac:chgData name="MIHAI-IONUȚ ȚIBREA" userId="5602a7e6-3bdf-4e6a-b698-83f177bf8d98" providerId="ADAL" clId="{67B96A7C-924A-4F82-909E-1F4318E405EB}" dt="2024-05-30T15:04:15.841" v="162" actId="478"/>
          <ac:picMkLst>
            <pc:docMk/>
            <pc:sldMk cId="4120499762" sldId="258"/>
            <ac:picMk id="4" creationId="{EEE37A48-7346-2AF7-6EC0-BB57161CC1B0}"/>
          </ac:picMkLst>
        </pc:picChg>
        <pc:picChg chg="add mod">
          <ac:chgData name="MIHAI-IONUȚ ȚIBREA" userId="5602a7e6-3bdf-4e6a-b698-83f177bf8d98" providerId="ADAL" clId="{67B96A7C-924A-4F82-909E-1F4318E405EB}" dt="2024-05-31T12:23:40.334" v="6593" actId="1076"/>
          <ac:picMkLst>
            <pc:docMk/>
            <pc:sldMk cId="4120499762" sldId="258"/>
            <ac:picMk id="7" creationId="{A710E566-6068-5101-6740-DB52EF9D6BF0}"/>
          </ac:picMkLst>
        </pc:picChg>
        <pc:picChg chg="add mod">
          <ac:chgData name="MIHAI-IONUȚ ȚIBREA" userId="5602a7e6-3bdf-4e6a-b698-83f177bf8d98" providerId="ADAL" clId="{67B96A7C-924A-4F82-909E-1F4318E405EB}" dt="2024-05-31T11:51:17.020" v="5391" actId="1076"/>
          <ac:picMkLst>
            <pc:docMk/>
            <pc:sldMk cId="4120499762" sldId="258"/>
            <ac:picMk id="8" creationId="{A90BB7BA-EE19-2B45-8DE1-477EA4160268}"/>
          </ac:picMkLst>
        </pc:picChg>
        <pc:picChg chg="add mod">
          <ac:chgData name="MIHAI-IONUȚ ȚIBREA" userId="5602a7e6-3bdf-4e6a-b698-83f177bf8d98" providerId="ADAL" clId="{67B96A7C-924A-4F82-909E-1F4318E405EB}" dt="2024-05-30T15:22:56.942" v="3301"/>
          <ac:picMkLst>
            <pc:docMk/>
            <pc:sldMk cId="4120499762" sldId="258"/>
            <ac:picMk id="8" creationId="{E15BD652-7A8D-B69E-D9D0-7FB38A28B9F5}"/>
          </ac:picMkLst>
        </pc:picChg>
        <pc:picChg chg="add mod">
          <ac:chgData name="MIHAI-IONUȚ ȚIBREA" userId="5602a7e6-3bdf-4e6a-b698-83f177bf8d98" providerId="ADAL" clId="{67B96A7C-924A-4F82-909E-1F4318E405EB}" dt="2024-05-30T15:23:07.823" v="3302"/>
          <ac:picMkLst>
            <pc:docMk/>
            <pc:sldMk cId="4120499762" sldId="258"/>
            <ac:picMk id="9" creationId="{80A81145-2578-2D28-E4B2-84C8ED51349A}"/>
          </ac:picMkLst>
        </pc:picChg>
        <pc:picChg chg="add mod">
          <ac:chgData name="MIHAI-IONUȚ ȚIBREA" userId="5602a7e6-3bdf-4e6a-b698-83f177bf8d98" providerId="ADAL" clId="{67B96A7C-924A-4F82-909E-1F4318E405EB}" dt="2024-05-31T12:06:49.673" v="6456"/>
          <ac:picMkLst>
            <pc:docMk/>
            <pc:sldMk cId="4120499762" sldId="258"/>
            <ac:picMk id="10" creationId="{BA4D7FFF-1F4F-41C2-523B-A5DB0AA84E47}"/>
          </ac:picMkLst>
        </pc:picChg>
        <pc:picChg chg="add mod">
          <ac:chgData name="MIHAI-IONUȚ ȚIBREA" userId="5602a7e6-3bdf-4e6a-b698-83f177bf8d98" providerId="ADAL" clId="{67B96A7C-924A-4F82-909E-1F4318E405EB}" dt="2024-05-30T15:23:07.823" v="3302"/>
          <ac:picMkLst>
            <pc:docMk/>
            <pc:sldMk cId="4120499762" sldId="258"/>
            <ac:picMk id="12" creationId="{0602BA66-0F5F-5694-8074-B4289FF93855}"/>
          </ac:picMkLst>
        </pc:picChg>
        <pc:picChg chg="add mod">
          <ac:chgData name="MIHAI-IONUȚ ȚIBREA" userId="5602a7e6-3bdf-4e6a-b698-83f177bf8d98" providerId="ADAL" clId="{67B96A7C-924A-4F82-909E-1F4318E405EB}" dt="2024-05-31T12:07:19.488" v="6459"/>
          <ac:picMkLst>
            <pc:docMk/>
            <pc:sldMk cId="4120499762" sldId="258"/>
            <ac:picMk id="15" creationId="{EB7A6A54-7886-917A-59CC-BF72DA08EBBA}"/>
          </ac:picMkLst>
        </pc:picChg>
        <pc:picChg chg="add mod">
          <ac:chgData name="MIHAI-IONUȚ ȚIBREA" userId="5602a7e6-3bdf-4e6a-b698-83f177bf8d98" providerId="ADAL" clId="{67B96A7C-924A-4F82-909E-1F4318E405EB}" dt="2024-05-30T15:25:06.309" v="3323" actId="1076"/>
          <ac:picMkLst>
            <pc:docMk/>
            <pc:sldMk cId="4120499762" sldId="258"/>
            <ac:picMk id="16" creationId="{1FF5FA11-757C-4433-3923-4E5ED787C6F7}"/>
          </ac:picMkLst>
        </pc:picChg>
        <pc:picChg chg="add mod">
          <ac:chgData name="MIHAI-IONUȚ ȚIBREA" userId="5602a7e6-3bdf-4e6a-b698-83f177bf8d98" providerId="ADAL" clId="{67B96A7C-924A-4F82-909E-1F4318E405EB}" dt="2024-05-30T15:25:06.309" v="3323" actId="1076"/>
          <ac:picMkLst>
            <pc:docMk/>
            <pc:sldMk cId="4120499762" sldId="258"/>
            <ac:picMk id="19" creationId="{2757E2FA-07FF-966D-98E5-42E19DCD28AE}"/>
          </ac:picMkLst>
        </pc:picChg>
        <pc:picChg chg="add mod">
          <ac:chgData name="MIHAI-IONUȚ ȚIBREA" userId="5602a7e6-3bdf-4e6a-b698-83f177bf8d98" providerId="ADAL" clId="{67B96A7C-924A-4F82-909E-1F4318E405EB}" dt="2024-05-30T15:25:15.459" v="3327" actId="1076"/>
          <ac:picMkLst>
            <pc:docMk/>
            <pc:sldMk cId="4120499762" sldId="258"/>
            <ac:picMk id="23" creationId="{1923C20E-9533-C3F4-7D77-B8BEEE474AD7}"/>
          </ac:picMkLst>
        </pc:picChg>
        <pc:picChg chg="add mod">
          <ac:chgData name="MIHAI-IONUȚ ȚIBREA" userId="5602a7e6-3bdf-4e6a-b698-83f177bf8d98" providerId="ADAL" clId="{67B96A7C-924A-4F82-909E-1F4318E405EB}" dt="2024-05-30T15:25:15.459" v="3327" actId="1076"/>
          <ac:picMkLst>
            <pc:docMk/>
            <pc:sldMk cId="4120499762" sldId="258"/>
            <ac:picMk id="26" creationId="{A96C39E5-3CB2-8EB4-0312-1E2A1DA703EF}"/>
          </ac:picMkLst>
        </pc:picChg>
        <pc:picChg chg="add mod">
          <ac:chgData name="MIHAI-IONUȚ ȚIBREA" userId="5602a7e6-3bdf-4e6a-b698-83f177bf8d98" providerId="ADAL" clId="{67B96A7C-924A-4F82-909E-1F4318E405EB}" dt="2024-05-30T15:28:26.387" v="3345"/>
          <ac:picMkLst>
            <pc:docMk/>
            <pc:sldMk cId="4120499762" sldId="258"/>
            <ac:picMk id="30" creationId="{F1D3257F-FD83-43F6-AAE7-06A7DCFA1840}"/>
          </ac:picMkLst>
        </pc:picChg>
        <pc:picChg chg="add mod">
          <ac:chgData name="MIHAI-IONUȚ ȚIBREA" userId="5602a7e6-3bdf-4e6a-b698-83f177bf8d98" providerId="ADAL" clId="{67B96A7C-924A-4F82-909E-1F4318E405EB}" dt="2024-05-31T12:09:11.245" v="6478" actId="1076"/>
          <ac:picMkLst>
            <pc:docMk/>
            <pc:sldMk cId="4120499762" sldId="258"/>
            <ac:picMk id="32" creationId="{CFA38CA7-D161-4923-CB31-2B43DE44B48A}"/>
          </ac:picMkLst>
        </pc:picChg>
        <pc:picChg chg="add mod">
          <ac:chgData name="MIHAI-IONUȚ ȚIBREA" userId="5602a7e6-3bdf-4e6a-b698-83f177bf8d98" providerId="ADAL" clId="{67B96A7C-924A-4F82-909E-1F4318E405EB}" dt="2024-05-31T12:09:40.237" v="6491" actId="1076"/>
          <ac:picMkLst>
            <pc:docMk/>
            <pc:sldMk cId="4120499762" sldId="258"/>
            <ac:picMk id="38" creationId="{09829363-1BF3-A0B0-DB81-E602386174DA}"/>
          </ac:picMkLst>
        </pc:picChg>
        <pc:cxnChg chg="add del mod">
          <ac:chgData name="MIHAI-IONUȚ ȚIBREA" userId="5602a7e6-3bdf-4e6a-b698-83f177bf8d98" providerId="ADAL" clId="{67B96A7C-924A-4F82-909E-1F4318E405EB}" dt="2024-05-31T11:33:01.907" v="5310" actId="478"/>
          <ac:cxnSpMkLst>
            <pc:docMk/>
            <pc:sldMk cId="4120499762" sldId="258"/>
            <ac:cxnSpMk id="35" creationId="{78FAB340-60DA-3D7D-D929-BA0F3A6EC45A}"/>
          </ac:cxnSpMkLst>
        </pc:cxnChg>
        <pc:cxnChg chg="add del mod">
          <ac:chgData name="MIHAI-IONUȚ ȚIBREA" userId="5602a7e6-3bdf-4e6a-b698-83f177bf8d98" providerId="ADAL" clId="{67B96A7C-924A-4F82-909E-1F4318E405EB}" dt="2024-05-31T11:33:02.506" v="5311" actId="478"/>
          <ac:cxnSpMkLst>
            <pc:docMk/>
            <pc:sldMk cId="4120499762" sldId="258"/>
            <ac:cxnSpMk id="36" creationId="{E099B527-6CEC-9676-753D-8F6A00B1D796}"/>
          </ac:cxnSpMkLst>
        </pc:cxnChg>
      </pc:sldChg>
      <pc:sldChg chg="addSp delSp modSp new mod modTransition">
        <pc:chgData name="MIHAI-IONUȚ ȚIBREA" userId="5602a7e6-3bdf-4e6a-b698-83f177bf8d98" providerId="ADAL" clId="{67B96A7C-924A-4F82-909E-1F4318E405EB}" dt="2024-05-31T12:37:47.022" v="6688" actId="207"/>
        <pc:sldMkLst>
          <pc:docMk/>
          <pc:sldMk cId="2157233315" sldId="259"/>
        </pc:sldMkLst>
        <pc:spChg chg="del">
          <ac:chgData name="MIHAI-IONUȚ ȚIBREA" userId="5602a7e6-3bdf-4e6a-b698-83f177bf8d98" providerId="ADAL" clId="{67B96A7C-924A-4F82-909E-1F4318E405EB}" dt="2024-05-31T11:33:56.394" v="5319" actId="478"/>
          <ac:spMkLst>
            <pc:docMk/>
            <pc:sldMk cId="2157233315" sldId="259"/>
            <ac:spMk id="2" creationId="{87E5898D-39BA-7463-B9DA-35474B73A702}"/>
          </ac:spMkLst>
        </pc:spChg>
        <pc:spChg chg="del">
          <ac:chgData name="MIHAI-IONUȚ ȚIBREA" userId="5602a7e6-3bdf-4e6a-b698-83f177bf8d98" providerId="ADAL" clId="{67B96A7C-924A-4F82-909E-1F4318E405EB}" dt="2024-05-31T11:33:51.706" v="5316" actId="478"/>
          <ac:spMkLst>
            <pc:docMk/>
            <pc:sldMk cId="2157233315" sldId="259"/>
            <ac:spMk id="3" creationId="{B5336050-84B3-6C05-B619-959DED33EF8B}"/>
          </ac:spMkLst>
        </pc:spChg>
        <pc:spChg chg="add del mod">
          <ac:chgData name="MIHAI-IONUȚ ȚIBREA" userId="5602a7e6-3bdf-4e6a-b698-83f177bf8d98" providerId="ADAL" clId="{67B96A7C-924A-4F82-909E-1F4318E405EB}" dt="2024-05-31T12:09:23.579" v="6480" actId="478"/>
          <ac:spMkLst>
            <pc:docMk/>
            <pc:sldMk cId="2157233315" sldId="259"/>
            <ac:spMk id="4" creationId="{CA332150-A83F-FC2C-38C6-3F5B1946E976}"/>
          </ac:spMkLst>
        </pc:spChg>
        <pc:spChg chg="add del mod">
          <ac:chgData name="MIHAI-IONUȚ ȚIBREA" userId="5602a7e6-3bdf-4e6a-b698-83f177bf8d98" providerId="ADAL" clId="{67B96A7C-924A-4F82-909E-1F4318E405EB}" dt="2024-05-31T12:25:11.198" v="6598" actId="2711"/>
          <ac:spMkLst>
            <pc:docMk/>
            <pc:sldMk cId="2157233315" sldId="259"/>
            <ac:spMk id="5" creationId="{2BA7FFCC-CA97-3F3B-021C-80BEB53EDAC3}"/>
          </ac:spMkLst>
        </pc:spChg>
        <pc:spChg chg="add del mod">
          <ac:chgData name="MIHAI-IONUȚ ȚIBREA" userId="5602a7e6-3bdf-4e6a-b698-83f177bf8d98" providerId="ADAL" clId="{67B96A7C-924A-4F82-909E-1F4318E405EB}" dt="2024-05-31T12:21:42.425" v="6571" actId="2085"/>
          <ac:spMkLst>
            <pc:docMk/>
            <pc:sldMk cId="2157233315" sldId="259"/>
            <ac:spMk id="6" creationId="{E2969497-6A70-0173-452E-615E1DD4B9AB}"/>
          </ac:spMkLst>
        </pc:spChg>
        <pc:spChg chg="add del mod">
          <ac:chgData name="MIHAI-IONUȚ ȚIBREA" userId="5602a7e6-3bdf-4e6a-b698-83f177bf8d98" providerId="ADAL" clId="{67B96A7C-924A-4F82-909E-1F4318E405EB}" dt="2024-05-31T12:37:47.022" v="6688" actId="207"/>
          <ac:spMkLst>
            <pc:docMk/>
            <pc:sldMk cId="2157233315" sldId="259"/>
            <ac:spMk id="7" creationId="{3FA92003-64AB-3E12-5486-FEDCCA915453}"/>
          </ac:spMkLst>
        </pc:spChg>
        <pc:spChg chg="add del mod">
          <ac:chgData name="MIHAI-IONUȚ ȚIBREA" userId="5602a7e6-3bdf-4e6a-b698-83f177bf8d98" providerId="ADAL" clId="{67B96A7C-924A-4F82-909E-1F4318E405EB}" dt="2024-05-31T12:21:51.215" v="6572" actId="2085"/>
          <ac:spMkLst>
            <pc:docMk/>
            <pc:sldMk cId="2157233315" sldId="259"/>
            <ac:spMk id="8" creationId="{E6152463-253A-0833-C1F3-4A407219FF99}"/>
          </ac:spMkLst>
        </pc:spChg>
        <pc:spChg chg="add del mod">
          <ac:chgData name="MIHAI-IONUȚ ȚIBREA" userId="5602a7e6-3bdf-4e6a-b698-83f177bf8d98" providerId="ADAL" clId="{67B96A7C-924A-4F82-909E-1F4318E405EB}" dt="2024-05-31T12:09:25.611" v="6483" actId="478"/>
          <ac:spMkLst>
            <pc:docMk/>
            <pc:sldMk cId="2157233315" sldId="259"/>
            <ac:spMk id="9" creationId="{E5DBCE06-09FB-FD9E-975B-ACA5EAA2B88C}"/>
          </ac:spMkLst>
        </pc:spChg>
        <pc:spChg chg="add mod">
          <ac:chgData name="MIHAI-IONUȚ ȚIBREA" userId="5602a7e6-3bdf-4e6a-b698-83f177bf8d98" providerId="ADAL" clId="{67B96A7C-924A-4F82-909E-1F4318E405EB}" dt="2024-05-31T12:09:33.424" v="6488" actId="1076"/>
          <ac:spMkLst>
            <pc:docMk/>
            <pc:sldMk cId="2157233315" sldId="259"/>
            <ac:spMk id="11" creationId="{1D6105A5-B8B8-42A1-C4CD-8C830ABDB465}"/>
          </ac:spMkLst>
        </pc:spChg>
        <pc:spChg chg="add mod">
          <ac:chgData name="MIHAI-IONUȚ ȚIBREA" userId="5602a7e6-3bdf-4e6a-b698-83f177bf8d98" providerId="ADAL" clId="{67B96A7C-924A-4F82-909E-1F4318E405EB}" dt="2024-05-31T12:09:33.424" v="6488" actId="1076"/>
          <ac:spMkLst>
            <pc:docMk/>
            <pc:sldMk cId="2157233315" sldId="259"/>
            <ac:spMk id="12" creationId="{D9251507-BCB5-8900-BA6B-3CAB8537E4FC}"/>
          </ac:spMkLst>
        </pc:spChg>
        <pc:spChg chg="add mod">
          <ac:chgData name="MIHAI-IONUȚ ȚIBREA" userId="5602a7e6-3bdf-4e6a-b698-83f177bf8d98" providerId="ADAL" clId="{67B96A7C-924A-4F82-909E-1F4318E405EB}" dt="2024-05-30T15:48:11.279" v="4881" actId="767"/>
          <ac:spMkLst>
            <pc:docMk/>
            <pc:sldMk cId="2157233315" sldId="259"/>
            <ac:spMk id="13" creationId="{6E25002F-FD81-1309-A00A-B7250729B54E}"/>
          </ac:spMkLst>
        </pc:spChg>
        <pc:spChg chg="add mod">
          <ac:chgData name="MIHAI-IONUȚ ȚIBREA" userId="5602a7e6-3bdf-4e6a-b698-83f177bf8d98" providerId="ADAL" clId="{67B96A7C-924A-4F82-909E-1F4318E405EB}" dt="2024-05-31T12:09:33.424" v="6488" actId="1076"/>
          <ac:spMkLst>
            <pc:docMk/>
            <pc:sldMk cId="2157233315" sldId="259"/>
            <ac:spMk id="13" creationId="{9248F9BD-42F9-9990-EFD1-C075190550B1}"/>
          </ac:spMkLst>
        </pc:spChg>
        <pc:spChg chg="add mod">
          <ac:chgData name="MIHAI-IONUȚ ȚIBREA" userId="5602a7e6-3bdf-4e6a-b698-83f177bf8d98" providerId="ADAL" clId="{67B96A7C-924A-4F82-909E-1F4318E405EB}" dt="2024-05-30T15:48:16.340" v="4884" actId="1076"/>
          <ac:spMkLst>
            <pc:docMk/>
            <pc:sldMk cId="2157233315" sldId="259"/>
            <ac:spMk id="14" creationId="{1FE42724-694B-48A9-2869-25EDD5DACE2C}"/>
          </ac:spMkLst>
        </pc:spChg>
        <pc:spChg chg="add mod">
          <ac:chgData name="MIHAI-IONUȚ ȚIBREA" userId="5602a7e6-3bdf-4e6a-b698-83f177bf8d98" providerId="ADAL" clId="{67B96A7C-924A-4F82-909E-1F4318E405EB}" dt="2024-05-31T12:10:18.348" v="6494" actId="1076"/>
          <ac:spMkLst>
            <pc:docMk/>
            <pc:sldMk cId="2157233315" sldId="259"/>
            <ac:spMk id="14" creationId="{347BDA87-1140-0D57-6E9B-23FB3879BC60}"/>
          </ac:spMkLst>
        </pc:spChg>
        <pc:spChg chg="add mod">
          <ac:chgData name="MIHAI-IONUȚ ȚIBREA" userId="5602a7e6-3bdf-4e6a-b698-83f177bf8d98" providerId="ADAL" clId="{67B96A7C-924A-4F82-909E-1F4318E405EB}" dt="2024-05-31T12:10:18.348" v="6494" actId="1076"/>
          <ac:spMkLst>
            <pc:docMk/>
            <pc:sldMk cId="2157233315" sldId="259"/>
            <ac:spMk id="15" creationId="{25851BB7-77E7-C36C-7243-34649A0460A8}"/>
          </ac:spMkLst>
        </pc:spChg>
        <pc:spChg chg="add mod">
          <ac:chgData name="MIHAI-IONUȚ ȚIBREA" userId="5602a7e6-3bdf-4e6a-b698-83f177bf8d98" providerId="ADAL" clId="{67B96A7C-924A-4F82-909E-1F4318E405EB}" dt="2024-05-31T12:10:18.348" v="6494" actId="1076"/>
          <ac:spMkLst>
            <pc:docMk/>
            <pc:sldMk cId="2157233315" sldId="259"/>
            <ac:spMk id="19" creationId="{90DEA5E4-DFB4-6624-3FB7-B512E45923BD}"/>
          </ac:spMkLst>
        </pc:spChg>
        <pc:picChg chg="add del mod">
          <ac:chgData name="MIHAI-IONUȚ ȚIBREA" userId="5602a7e6-3bdf-4e6a-b698-83f177bf8d98" providerId="ADAL" clId="{67B96A7C-924A-4F82-909E-1F4318E405EB}" dt="2024-05-30T15:58:24.690" v="5010" actId="478"/>
          <ac:picMkLst>
            <pc:docMk/>
            <pc:sldMk cId="2157233315" sldId="259"/>
            <ac:picMk id="4" creationId="{51760C7F-41DB-2FA6-A7FC-836312D5D9C5}"/>
          </ac:picMkLst>
        </pc:picChg>
        <pc:picChg chg="add del mod">
          <ac:chgData name="MIHAI-IONUȚ ȚIBREA" userId="5602a7e6-3bdf-4e6a-b698-83f177bf8d98" providerId="ADAL" clId="{67B96A7C-924A-4F82-909E-1F4318E405EB}" dt="2024-05-30T15:47:18.668" v="4866"/>
          <ac:picMkLst>
            <pc:docMk/>
            <pc:sldMk cId="2157233315" sldId="259"/>
            <ac:picMk id="9" creationId="{ABF41E81-2FF6-0B77-7025-A9F2FE30B240}"/>
          </ac:picMkLst>
        </pc:picChg>
        <pc:picChg chg="add del mod">
          <ac:chgData name="MIHAI-IONUȚ ȚIBREA" userId="5602a7e6-3bdf-4e6a-b698-83f177bf8d98" providerId="ADAL" clId="{67B96A7C-924A-4F82-909E-1F4318E405EB}" dt="2024-05-30T15:47:18.610" v="4865"/>
          <ac:picMkLst>
            <pc:docMk/>
            <pc:sldMk cId="2157233315" sldId="259"/>
            <ac:picMk id="10" creationId="{87FB0379-A543-2F97-A30F-3A4A6D9D75EF}"/>
          </ac:picMkLst>
        </pc:picChg>
        <pc:picChg chg="add mod">
          <ac:chgData name="MIHAI-IONUȚ ȚIBREA" userId="5602a7e6-3bdf-4e6a-b698-83f177bf8d98" providerId="ADAL" clId="{67B96A7C-924A-4F82-909E-1F4318E405EB}" dt="2024-05-31T12:09:33.424" v="6488" actId="1076"/>
          <ac:picMkLst>
            <pc:docMk/>
            <pc:sldMk cId="2157233315" sldId="259"/>
            <ac:picMk id="10" creationId="{AA089296-A868-DD6A-39D2-F73F334EC96A}"/>
          </ac:picMkLst>
        </pc:picChg>
        <pc:picChg chg="add del mod">
          <ac:chgData name="MIHAI-IONUȚ ȚIBREA" userId="5602a7e6-3bdf-4e6a-b698-83f177bf8d98" providerId="ADAL" clId="{67B96A7C-924A-4F82-909E-1F4318E405EB}" dt="2024-05-30T15:47:18.230" v="4864"/>
          <ac:picMkLst>
            <pc:docMk/>
            <pc:sldMk cId="2157233315" sldId="259"/>
            <ac:picMk id="11" creationId="{D600123C-03FF-4340-0863-BEB4C5E9A9AE}"/>
          </ac:picMkLst>
        </pc:picChg>
        <pc:picChg chg="mod">
          <ac:chgData name="MIHAI-IONUȚ ȚIBREA" userId="5602a7e6-3bdf-4e6a-b698-83f177bf8d98" providerId="ADAL" clId="{67B96A7C-924A-4F82-909E-1F4318E405EB}" dt="2024-05-30T15:47:17.949" v="4863"/>
          <ac:picMkLst>
            <pc:docMk/>
            <pc:sldMk cId="2157233315" sldId="259"/>
            <ac:picMk id="12" creationId="{1255B450-D01D-AC58-0197-3AA3535F4EB9}"/>
          </ac:picMkLst>
        </pc:picChg>
        <pc:picChg chg="add mod ord">
          <ac:chgData name="MIHAI-IONUȚ ȚIBREA" userId="5602a7e6-3bdf-4e6a-b698-83f177bf8d98" providerId="ADAL" clId="{67B96A7C-924A-4F82-909E-1F4318E405EB}" dt="2024-05-30T15:57:55.323" v="4996" actId="1076"/>
          <ac:picMkLst>
            <pc:docMk/>
            <pc:sldMk cId="2157233315" sldId="259"/>
            <ac:picMk id="15" creationId="{1C2C35AE-B094-7FFF-DE4D-999C63F65A03}"/>
          </ac:picMkLst>
        </pc:picChg>
        <pc:picChg chg="add mod">
          <ac:chgData name="MIHAI-IONUȚ ȚIBREA" userId="5602a7e6-3bdf-4e6a-b698-83f177bf8d98" providerId="ADAL" clId="{67B96A7C-924A-4F82-909E-1F4318E405EB}" dt="2024-05-31T12:10:18.348" v="6494" actId="1076"/>
          <ac:picMkLst>
            <pc:docMk/>
            <pc:sldMk cId="2157233315" sldId="259"/>
            <ac:picMk id="16" creationId="{7293ADF2-3961-2F6A-C84D-3529CF18B7A0}"/>
          </ac:picMkLst>
        </pc:picChg>
        <pc:picChg chg="add mod ord">
          <ac:chgData name="MIHAI-IONUȚ ȚIBREA" userId="5602a7e6-3bdf-4e6a-b698-83f177bf8d98" providerId="ADAL" clId="{67B96A7C-924A-4F82-909E-1F4318E405EB}" dt="2024-05-30T15:57:55.323" v="4996" actId="1076"/>
          <ac:picMkLst>
            <pc:docMk/>
            <pc:sldMk cId="2157233315" sldId="259"/>
            <ac:picMk id="16" creationId="{A5F1FC15-D964-672B-0C0C-7DCB27338A1D}"/>
          </ac:picMkLst>
        </pc:picChg>
        <pc:picChg chg="add del mod ord">
          <ac:chgData name="MIHAI-IONUȚ ȚIBREA" userId="5602a7e6-3bdf-4e6a-b698-83f177bf8d98" providerId="ADAL" clId="{67B96A7C-924A-4F82-909E-1F4318E405EB}" dt="2024-05-31T11:33:54.467" v="5318" actId="478"/>
          <ac:picMkLst>
            <pc:docMk/>
            <pc:sldMk cId="2157233315" sldId="259"/>
            <ac:picMk id="17" creationId="{E8E1B478-AE81-3978-B6F5-EA958DD63645}"/>
          </ac:picMkLst>
        </pc:picChg>
        <pc:picChg chg="add del mod ord">
          <ac:chgData name="MIHAI-IONUȚ ȚIBREA" userId="5602a7e6-3bdf-4e6a-b698-83f177bf8d98" providerId="ADAL" clId="{67B96A7C-924A-4F82-909E-1F4318E405EB}" dt="2024-05-31T12:09:29.267" v="6486" actId="478"/>
          <ac:picMkLst>
            <pc:docMk/>
            <pc:sldMk cId="2157233315" sldId="259"/>
            <ac:picMk id="18" creationId="{A1CD4F45-1380-042F-D21A-4FBD524A8C29}"/>
          </ac:picMkLst>
        </pc:picChg>
      </pc:sldChg>
      <pc:sldChg chg="addSp delSp modSp new mod modTransition">
        <pc:chgData name="MIHAI-IONUȚ ȚIBREA" userId="5602a7e6-3bdf-4e6a-b698-83f177bf8d98" providerId="ADAL" clId="{67B96A7C-924A-4F82-909E-1F4318E405EB}" dt="2024-05-31T12:09:07.021" v="6477" actId="1076"/>
        <pc:sldMkLst>
          <pc:docMk/>
          <pc:sldMk cId="943461011" sldId="260"/>
        </pc:sldMkLst>
        <pc:spChg chg="add mod">
          <ac:chgData name="MIHAI-IONUȚ ȚIBREA" userId="5602a7e6-3bdf-4e6a-b698-83f177bf8d98" providerId="ADAL" clId="{67B96A7C-924A-4F82-909E-1F4318E405EB}" dt="2024-05-30T15:54:06.356" v="4954" actId="767"/>
          <ac:spMkLst>
            <pc:docMk/>
            <pc:sldMk cId="943461011" sldId="260"/>
            <ac:spMk id="5" creationId="{1A866D01-9131-832A-6028-A5E05746D83B}"/>
          </ac:spMkLst>
        </pc:spChg>
        <pc:spChg chg="add mod">
          <ac:chgData name="MIHAI-IONUȚ ȚIBREA" userId="5602a7e6-3bdf-4e6a-b698-83f177bf8d98" providerId="ADAL" clId="{67B96A7C-924A-4F82-909E-1F4318E405EB}" dt="2024-05-31T12:08:07.352" v="6469" actId="1076"/>
          <ac:spMkLst>
            <pc:docMk/>
            <pc:sldMk cId="943461011" sldId="260"/>
            <ac:spMk id="5" creationId="{AA476DB6-6A82-2EB7-9E47-E2312B70C857}"/>
          </ac:spMkLst>
        </pc:spChg>
        <pc:spChg chg="add mod">
          <ac:chgData name="MIHAI-IONUȚ ȚIBREA" userId="5602a7e6-3bdf-4e6a-b698-83f177bf8d98" providerId="ADAL" clId="{67B96A7C-924A-4F82-909E-1F4318E405EB}" dt="2024-05-31T12:09:07.021" v="6477" actId="1076"/>
          <ac:spMkLst>
            <pc:docMk/>
            <pc:sldMk cId="943461011" sldId="260"/>
            <ac:spMk id="7" creationId="{B46EB21C-4F15-ECC0-46AB-F9C7B414B2FA}"/>
          </ac:spMkLst>
        </pc:spChg>
        <pc:spChg chg="add mod">
          <ac:chgData name="MIHAI-IONUȚ ȚIBREA" userId="5602a7e6-3bdf-4e6a-b698-83f177bf8d98" providerId="ADAL" clId="{67B96A7C-924A-4F82-909E-1F4318E405EB}" dt="2024-05-31T12:08:07.352" v="6469" actId="1076"/>
          <ac:spMkLst>
            <pc:docMk/>
            <pc:sldMk cId="943461011" sldId="260"/>
            <ac:spMk id="8" creationId="{251A01A4-FC74-714E-FFCD-0A8DDC67DA61}"/>
          </ac:spMkLst>
        </pc:spChg>
        <pc:spChg chg="add del mod">
          <ac:chgData name="MIHAI-IONUȚ ȚIBREA" userId="5602a7e6-3bdf-4e6a-b698-83f177bf8d98" providerId="ADAL" clId="{67B96A7C-924A-4F82-909E-1F4318E405EB}" dt="2024-05-30T16:01:07.667" v="5036" actId="478"/>
          <ac:spMkLst>
            <pc:docMk/>
            <pc:sldMk cId="943461011" sldId="260"/>
            <ac:spMk id="8" creationId="{2DF47E2E-B0FA-7F1E-E37F-F81E39C31771}"/>
          </ac:spMkLst>
        </pc:spChg>
        <pc:spChg chg="add mod">
          <ac:chgData name="MIHAI-IONUȚ ȚIBREA" userId="5602a7e6-3bdf-4e6a-b698-83f177bf8d98" providerId="ADAL" clId="{67B96A7C-924A-4F82-909E-1F4318E405EB}" dt="2024-05-30T16:01:18.002" v="5050" actId="20577"/>
          <ac:spMkLst>
            <pc:docMk/>
            <pc:sldMk cId="943461011" sldId="260"/>
            <ac:spMk id="9" creationId="{B7E74C3A-0834-C287-836F-46AB865C5C13}"/>
          </ac:spMkLst>
        </pc:spChg>
        <pc:spChg chg="add mod">
          <ac:chgData name="MIHAI-IONUȚ ȚIBREA" userId="5602a7e6-3bdf-4e6a-b698-83f177bf8d98" providerId="ADAL" clId="{67B96A7C-924A-4F82-909E-1F4318E405EB}" dt="2024-05-30T16:51:43.924" v="5308" actId="5793"/>
          <ac:spMkLst>
            <pc:docMk/>
            <pc:sldMk cId="943461011" sldId="260"/>
            <ac:spMk id="10" creationId="{5BF2E4BC-055E-1C9B-C823-FCFAB604CFE6}"/>
          </ac:spMkLst>
        </pc:spChg>
        <pc:spChg chg="add mod">
          <ac:chgData name="MIHAI-IONUȚ ȚIBREA" userId="5602a7e6-3bdf-4e6a-b698-83f177bf8d98" providerId="ADAL" clId="{67B96A7C-924A-4F82-909E-1F4318E405EB}" dt="2024-05-31T12:08:07.352" v="6469" actId="1076"/>
          <ac:spMkLst>
            <pc:docMk/>
            <pc:sldMk cId="943461011" sldId="260"/>
            <ac:spMk id="12" creationId="{2366FC64-4E3A-EDCF-F64B-3B624EC73BDA}"/>
          </ac:spMkLst>
        </pc:spChg>
        <pc:spChg chg="add mod">
          <ac:chgData name="MIHAI-IONUȚ ȚIBREA" userId="5602a7e6-3bdf-4e6a-b698-83f177bf8d98" providerId="ADAL" clId="{67B96A7C-924A-4F82-909E-1F4318E405EB}" dt="2024-05-31T12:08:07.352" v="6469" actId="1076"/>
          <ac:spMkLst>
            <pc:docMk/>
            <pc:sldMk cId="943461011" sldId="260"/>
            <ac:spMk id="13" creationId="{217D1429-2F11-EA35-B68A-6405FC5CE772}"/>
          </ac:spMkLst>
        </pc:spChg>
        <pc:grpChg chg="mod">
          <ac:chgData name="MIHAI-IONUȚ ȚIBREA" userId="5602a7e6-3bdf-4e6a-b698-83f177bf8d98" providerId="ADAL" clId="{67B96A7C-924A-4F82-909E-1F4318E405EB}" dt="2024-05-30T16:51:21.910" v="5296"/>
          <ac:grpSpMkLst>
            <pc:docMk/>
            <pc:sldMk cId="943461011" sldId="260"/>
            <ac:grpSpMk id="17" creationId="{60402E95-D798-9ACE-9744-7276EB08A9F5}"/>
          </ac:grpSpMkLst>
        </pc:grpChg>
        <pc:picChg chg="add mod">
          <ac:chgData name="MIHAI-IONUȚ ȚIBREA" userId="5602a7e6-3bdf-4e6a-b698-83f177bf8d98" providerId="ADAL" clId="{67B96A7C-924A-4F82-909E-1F4318E405EB}" dt="2024-05-30T15:43:32.270" v="4834" actId="1076"/>
          <ac:picMkLst>
            <pc:docMk/>
            <pc:sldMk cId="943461011" sldId="260"/>
            <ac:picMk id="4" creationId="{4C9B7DC4-8C4C-81CC-4292-B0131CA23331}"/>
          </ac:picMkLst>
        </pc:picChg>
        <pc:picChg chg="add mod modCrop">
          <ac:chgData name="MIHAI-IONUȚ ȚIBREA" userId="5602a7e6-3bdf-4e6a-b698-83f177bf8d98" providerId="ADAL" clId="{67B96A7C-924A-4F82-909E-1F4318E405EB}" dt="2024-05-30T15:57:59.386" v="5002" actId="732"/>
          <ac:picMkLst>
            <pc:docMk/>
            <pc:sldMk cId="943461011" sldId="260"/>
            <ac:picMk id="6" creationId="{31F469E0-6FC1-1B13-B3AF-8B7DD6F79F77}"/>
          </ac:picMkLst>
        </pc:picChg>
        <pc:inkChg chg="add">
          <ac:chgData name="MIHAI-IONUȚ ȚIBREA" userId="5602a7e6-3bdf-4e6a-b698-83f177bf8d98" providerId="ADAL" clId="{67B96A7C-924A-4F82-909E-1F4318E405EB}" dt="2024-05-30T16:51:14.828" v="5288" actId="9405"/>
          <ac:inkMkLst>
            <pc:docMk/>
            <pc:sldMk cId="943461011" sldId="260"/>
            <ac:inkMk id="11" creationId="{8DE5BAAA-156F-9B15-13FB-A244E2F9E0E4}"/>
          </ac:inkMkLst>
        </pc:inkChg>
        <pc:inkChg chg="add del">
          <ac:chgData name="MIHAI-IONUȚ ȚIBREA" userId="5602a7e6-3bdf-4e6a-b698-83f177bf8d98" providerId="ADAL" clId="{67B96A7C-924A-4F82-909E-1F4318E405EB}" dt="2024-05-30T16:51:34.531" v="5304" actId="9405"/>
          <ac:inkMkLst>
            <pc:docMk/>
            <pc:sldMk cId="943461011" sldId="260"/>
            <ac:inkMk id="12" creationId="{B3CA2949-06E1-7066-1EEA-483F3C39D895}"/>
          </ac:inkMkLst>
        </pc:inkChg>
        <pc:inkChg chg="add del">
          <ac:chgData name="MIHAI-IONUȚ ȚIBREA" userId="5602a7e6-3bdf-4e6a-b698-83f177bf8d98" providerId="ADAL" clId="{67B96A7C-924A-4F82-909E-1F4318E405EB}" dt="2024-05-30T16:51:34.134" v="5303" actId="9405"/>
          <ac:inkMkLst>
            <pc:docMk/>
            <pc:sldMk cId="943461011" sldId="260"/>
            <ac:inkMk id="13" creationId="{5FF2AF8A-0E03-A73E-F11C-30164D7C5857}"/>
          </ac:inkMkLst>
        </pc:inkChg>
        <pc:inkChg chg="add del">
          <ac:chgData name="MIHAI-IONUȚ ȚIBREA" userId="5602a7e6-3bdf-4e6a-b698-83f177bf8d98" providerId="ADAL" clId="{67B96A7C-924A-4F82-909E-1F4318E405EB}" dt="2024-05-30T16:51:33.662" v="5302" actId="9405"/>
          <ac:inkMkLst>
            <pc:docMk/>
            <pc:sldMk cId="943461011" sldId="260"/>
            <ac:inkMk id="14" creationId="{3C7DCEB0-CF19-2A64-FE6A-15E842BB4A28}"/>
          </ac:inkMkLst>
        </pc:inkChg>
        <pc:inkChg chg="add del mod">
          <ac:chgData name="MIHAI-IONUȚ ȚIBREA" userId="5602a7e6-3bdf-4e6a-b698-83f177bf8d98" providerId="ADAL" clId="{67B96A7C-924A-4F82-909E-1F4318E405EB}" dt="2024-05-30T16:51:22.238" v="5297" actId="9405"/>
          <ac:inkMkLst>
            <pc:docMk/>
            <pc:sldMk cId="943461011" sldId="260"/>
            <ac:inkMk id="15" creationId="{F7CEF548-007D-8ACD-146E-F31AF1449168}"/>
          </ac:inkMkLst>
        </pc:inkChg>
        <pc:inkChg chg="add del mod">
          <ac:chgData name="MIHAI-IONUȚ ȚIBREA" userId="5602a7e6-3bdf-4e6a-b698-83f177bf8d98" providerId="ADAL" clId="{67B96A7C-924A-4F82-909E-1F4318E405EB}" dt="2024-05-30T16:51:21.910" v="5296"/>
          <ac:inkMkLst>
            <pc:docMk/>
            <pc:sldMk cId="943461011" sldId="260"/>
            <ac:inkMk id="16" creationId="{F1E37B7B-3F29-E414-083E-E742DB5F705D}"/>
          </ac:inkMkLst>
        </pc:inkChg>
        <pc:inkChg chg="add del">
          <ac:chgData name="MIHAI-IONUȚ ȚIBREA" userId="5602a7e6-3bdf-4e6a-b698-83f177bf8d98" providerId="ADAL" clId="{67B96A7C-924A-4F82-909E-1F4318E405EB}" dt="2024-05-30T16:51:26.243" v="5299" actId="9405"/>
          <ac:inkMkLst>
            <pc:docMk/>
            <pc:sldMk cId="943461011" sldId="260"/>
            <ac:inkMk id="18" creationId="{67357502-A2BE-76EA-BD97-7222E7994C94}"/>
          </ac:inkMkLst>
        </pc:inkChg>
        <pc:inkChg chg="add del">
          <ac:chgData name="MIHAI-IONUȚ ȚIBREA" userId="5602a7e6-3bdf-4e6a-b698-83f177bf8d98" providerId="ADAL" clId="{67B96A7C-924A-4F82-909E-1F4318E405EB}" dt="2024-05-30T16:51:28.256" v="5301" actId="9405"/>
          <ac:inkMkLst>
            <pc:docMk/>
            <pc:sldMk cId="943461011" sldId="260"/>
            <ac:inkMk id="19" creationId="{288FBB9A-9AD4-A07C-C696-25E629683BA8}"/>
          </ac:inkMkLst>
        </pc:inkChg>
      </pc:sldChg>
      <pc:sldChg chg="addSp delSp modSp new mod modTransition">
        <pc:chgData name="MIHAI-IONUȚ ȚIBREA" userId="5602a7e6-3bdf-4e6a-b698-83f177bf8d98" providerId="ADAL" clId="{67B96A7C-924A-4F82-909E-1F4318E405EB}" dt="2024-05-31T12:46:01.906" v="7232" actId="1076"/>
        <pc:sldMkLst>
          <pc:docMk/>
          <pc:sldMk cId="208014149" sldId="261"/>
        </pc:sldMkLst>
        <pc:spChg chg="del">
          <ac:chgData name="MIHAI-IONUȚ ȚIBREA" userId="5602a7e6-3bdf-4e6a-b698-83f177bf8d98" providerId="ADAL" clId="{67B96A7C-924A-4F82-909E-1F4318E405EB}" dt="2024-05-30T16:07:42.474" v="5058"/>
          <ac:spMkLst>
            <pc:docMk/>
            <pc:sldMk cId="208014149" sldId="261"/>
            <ac:spMk id="3" creationId="{13A7BFA1-3256-B68C-E52A-C7787E5B6C9A}"/>
          </ac:spMkLst>
        </pc:spChg>
        <pc:spChg chg="add mod">
          <ac:chgData name="MIHAI-IONUȚ ȚIBREA" userId="5602a7e6-3bdf-4e6a-b698-83f177bf8d98" providerId="ADAL" clId="{67B96A7C-924A-4F82-909E-1F4318E405EB}" dt="2024-05-31T12:46:01.906" v="7232" actId="1076"/>
          <ac:spMkLst>
            <pc:docMk/>
            <pc:sldMk cId="208014149" sldId="261"/>
            <ac:spMk id="3" creationId="{612AAE03-9633-0121-A570-E4BEEDC842E6}"/>
          </ac:spMkLst>
        </pc:spChg>
        <pc:spChg chg="add">
          <ac:chgData name="MIHAI-IONUȚ ȚIBREA" userId="5602a7e6-3bdf-4e6a-b698-83f177bf8d98" providerId="ADAL" clId="{67B96A7C-924A-4F82-909E-1F4318E405EB}" dt="2024-05-30T16:07:23.996" v="5057"/>
          <ac:spMkLst>
            <pc:docMk/>
            <pc:sldMk cId="208014149" sldId="261"/>
            <ac:spMk id="4" creationId="{ABB4E3F0-64DF-EC47-9EE9-DD4A43F10999}"/>
          </ac:spMkLst>
        </pc:spChg>
        <pc:spChg chg="add mod">
          <ac:chgData name="MIHAI-IONUȚ ȚIBREA" userId="5602a7e6-3bdf-4e6a-b698-83f177bf8d98" providerId="ADAL" clId="{67B96A7C-924A-4F82-909E-1F4318E405EB}" dt="2024-05-31T12:40:35.255" v="7099" actId="1076"/>
          <ac:spMkLst>
            <pc:docMk/>
            <pc:sldMk cId="208014149" sldId="261"/>
            <ac:spMk id="5" creationId="{E7B8A695-DD6A-CF56-D246-9C14519D441A}"/>
          </ac:spMkLst>
        </pc:spChg>
        <pc:spChg chg="add del mod">
          <ac:chgData name="MIHAI-IONUȚ ȚIBREA" userId="5602a7e6-3bdf-4e6a-b698-83f177bf8d98" providerId="ADAL" clId="{67B96A7C-924A-4F82-909E-1F4318E405EB}" dt="2024-05-31T12:40:10.427" v="7084" actId="478"/>
          <ac:spMkLst>
            <pc:docMk/>
            <pc:sldMk cId="208014149" sldId="261"/>
            <ac:spMk id="6" creationId="{D846342F-E6CC-CE9F-8EB5-15414B51FF5F}"/>
          </ac:spMkLst>
        </pc:spChg>
        <pc:spChg chg="add del mod">
          <ac:chgData name="MIHAI-IONUȚ ȚIBREA" userId="5602a7e6-3bdf-4e6a-b698-83f177bf8d98" providerId="ADAL" clId="{67B96A7C-924A-4F82-909E-1F4318E405EB}" dt="2024-05-31T12:40:11.547" v="7085" actId="478"/>
          <ac:spMkLst>
            <pc:docMk/>
            <pc:sldMk cId="208014149" sldId="261"/>
            <ac:spMk id="7" creationId="{C0C8C882-3B92-BF42-1BD8-4DAB4F0347D0}"/>
          </ac:spMkLst>
        </pc:spChg>
        <pc:spChg chg="add del mod">
          <ac:chgData name="MIHAI-IONUȚ ȚIBREA" userId="5602a7e6-3bdf-4e6a-b698-83f177bf8d98" providerId="ADAL" clId="{67B96A7C-924A-4F82-909E-1F4318E405EB}" dt="2024-05-30T16:11:14.662" v="5080"/>
          <ac:spMkLst>
            <pc:docMk/>
            <pc:sldMk cId="208014149" sldId="261"/>
            <ac:spMk id="8" creationId="{315B910B-2119-70B2-68EC-E1C712A70DF2}"/>
          </ac:spMkLst>
        </pc:spChg>
        <pc:spChg chg="add mod">
          <ac:chgData name="MIHAI-IONUȚ ȚIBREA" userId="5602a7e6-3bdf-4e6a-b698-83f177bf8d98" providerId="ADAL" clId="{67B96A7C-924A-4F82-909E-1F4318E405EB}" dt="2024-05-31T12:45:58.691" v="7231" actId="1076"/>
          <ac:spMkLst>
            <pc:docMk/>
            <pc:sldMk cId="208014149" sldId="261"/>
            <ac:spMk id="8" creationId="{6EFB155C-0FAD-F0B5-9FC5-4A61EC6F0B45}"/>
          </ac:spMkLst>
        </pc:spChg>
        <pc:spChg chg="add mod">
          <ac:chgData name="MIHAI-IONUȚ ȚIBREA" userId="5602a7e6-3bdf-4e6a-b698-83f177bf8d98" providerId="ADAL" clId="{67B96A7C-924A-4F82-909E-1F4318E405EB}" dt="2024-05-31T12:45:37.311" v="7227" actId="1076"/>
          <ac:spMkLst>
            <pc:docMk/>
            <pc:sldMk cId="208014149" sldId="261"/>
            <ac:spMk id="9" creationId="{4BD78E56-9551-0B40-32DD-CCDB4626BB4A}"/>
          </ac:spMkLst>
        </pc:spChg>
        <pc:spChg chg="add mod">
          <ac:chgData name="MIHAI-IONUȚ ȚIBREA" userId="5602a7e6-3bdf-4e6a-b698-83f177bf8d98" providerId="ADAL" clId="{67B96A7C-924A-4F82-909E-1F4318E405EB}" dt="2024-05-31T12:45:20.755" v="7226" actId="1076"/>
          <ac:spMkLst>
            <pc:docMk/>
            <pc:sldMk cId="208014149" sldId="261"/>
            <ac:spMk id="11" creationId="{60E977BF-A061-3283-B050-2FC96B57F73A}"/>
          </ac:spMkLst>
        </pc:spChg>
        <pc:spChg chg="add mod">
          <ac:chgData name="MIHAI-IONUȚ ȚIBREA" userId="5602a7e6-3bdf-4e6a-b698-83f177bf8d98" providerId="ADAL" clId="{67B96A7C-924A-4F82-909E-1F4318E405EB}" dt="2024-05-31T12:45:20.755" v="7226" actId="1076"/>
          <ac:spMkLst>
            <pc:docMk/>
            <pc:sldMk cId="208014149" sldId="261"/>
            <ac:spMk id="12" creationId="{75B65EEF-188D-AC65-5409-0CACB07B3D62}"/>
          </ac:spMkLst>
        </pc:spChg>
        <pc:spChg chg="add mod">
          <ac:chgData name="MIHAI-IONUȚ ȚIBREA" userId="5602a7e6-3bdf-4e6a-b698-83f177bf8d98" providerId="ADAL" clId="{67B96A7C-924A-4F82-909E-1F4318E405EB}" dt="2024-05-30T16:12:12.812" v="5090"/>
          <ac:spMkLst>
            <pc:docMk/>
            <pc:sldMk cId="208014149" sldId="261"/>
            <ac:spMk id="12" creationId="{BA253C68-C42B-7265-AF94-9F4CD0DCCD9C}"/>
          </ac:spMkLst>
        </pc:spChg>
        <pc:spChg chg="add mod">
          <ac:chgData name="MIHAI-IONUȚ ȚIBREA" userId="5602a7e6-3bdf-4e6a-b698-83f177bf8d98" providerId="ADAL" clId="{67B96A7C-924A-4F82-909E-1F4318E405EB}" dt="2024-05-30T16:12:12.812" v="5090"/>
          <ac:spMkLst>
            <pc:docMk/>
            <pc:sldMk cId="208014149" sldId="261"/>
            <ac:spMk id="13" creationId="{80C8BB58-7498-0A83-FA0C-D447716DECC1}"/>
          </ac:spMkLst>
        </pc:spChg>
        <pc:spChg chg="add mod">
          <ac:chgData name="MIHAI-IONUȚ ȚIBREA" userId="5602a7e6-3bdf-4e6a-b698-83f177bf8d98" providerId="ADAL" clId="{67B96A7C-924A-4F82-909E-1F4318E405EB}" dt="2024-05-31T12:45:20.755" v="7226" actId="1076"/>
          <ac:spMkLst>
            <pc:docMk/>
            <pc:sldMk cId="208014149" sldId="261"/>
            <ac:spMk id="13" creationId="{CEA2A5BE-2C91-20A3-80B9-F2186FE82F7B}"/>
          </ac:spMkLst>
        </pc:spChg>
        <pc:spChg chg="add del mod topLvl">
          <ac:chgData name="MIHAI-IONUȚ ȚIBREA" userId="5602a7e6-3bdf-4e6a-b698-83f177bf8d98" providerId="ADAL" clId="{67B96A7C-924A-4F82-909E-1F4318E405EB}" dt="2024-05-31T12:34:08.867" v="6618" actId="478"/>
          <ac:spMkLst>
            <pc:docMk/>
            <pc:sldMk cId="208014149" sldId="261"/>
            <ac:spMk id="17" creationId="{2983F0DE-8163-3202-7545-661E8769B2D8}"/>
          </ac:spMkLst>
        </pc:spChg>
        <pc:spChg chg="add del mod topLvl">
          <ac:chgData name="MIHAI-IONUȚ ȚIBREA" userId="5602a7e6-3bdf-4e6a-b698-83f177bf8d98" providerId="ADAL" clId="{67B96A7C-924A-4F82-909E-1F4318E405EB}" dt="2024-05-31T12:34:07.835" v="6616" actId="478"/>
          <ac:spMkLst>
            <pc:docMk/>
            <pc:sldMk cId="208014149" sldId="261"/>
            <ac:spMk id="18" creationId="{CBA270D7-D46E-6E3B-5D72-407812F13225}"/>
          </ac:spMkLst>
        </pc:spChg>
        <pc:spChg chg="add del mod topLvl">
          <ac:chgData name="MIHAI-IONUȚ ȚIBREA" userId="5602a7e6-3bdf-4e6a-b698-83f177bf8d98" providerId="ADAL" clId="{67B96A7C-924A-4F82-909E-1F4318E405EB}" dt="2024-05-31T12:34:08.467" v="6617" actId="478"/>
          <ac:spMkLst>
            <pc:docMk/>
            <pc:sldMk cId="208014149" sldId="261"/>
            <ac:spMk id="19" creationId="{E793842B-40D9-541E-C86A-2FA830368F01}"/>
          </ac:spMkLst>
        </pc:spChg>
        <pc:spChg chg="add del mod topLvl">
          <ac:chgData name="MIHAI-IONUȚ ȚIBREA" userId="5602a7e6-3bdf-4e6a-b698-83f177bf8d98" providerId="ADAL" clId="{67B96A7C-924A-4F82-909E-1F4318E405EB}" dt="2024-05-31T12:34:06.883" v="6614" actId="478"/>
          <ac:spMkLst>
            <pc:docMk/>
            <pc:sldMk cId="208014149" sldId="261"/>
            <ac:spMk id="20" creationId="{A081045A-D9F3-5C89-5E69-8E3A1B59EB12}"/>
          </ac:spMkLst>
        </pc:spChg>
        <pc:spChg chg="add del mod topLvl">
          <ac:chgData name="MIHAI-IONUȚ ȚIBREA" userId="5602a7e6-3bdf-4e6a-b698-83f177bf8d98" providerId="ADAL" clId="{67B96A7C-924A-4F82-909E-1F4318E405EB}" dt="2024-05-31T12:34:04.931" v="6610" actId="478"/>
          <ac:spMkLst>
            <pc:docMk/>
            <pc:sldMk cId="208014149" sldId="261"/>
            <ac:spMk id="21" creationId="{5801FB36-6BF6-C5D7-C4E3-5A49BAB8D36C}"/>
          </ac:spMkLst>
        </pc:spChg>
        <pc:spChg chg="add del mod topLvl">
          <ac:chgData name="MIHAI-IONUȚ ȚIBREA" userId="5602a7e6-3bdf-4e6a-b698-83f177bf8d98" providerId="ADAL" clId="{67B96A7C-924A-4F82-909E-1F4318E405EB}" dt="2024-05-31T12:34:04.163" v="6609" actId="478"/>
          <ac:spMkLst>
            <pc:docMk/>
            <pc:sldMk cId="208014149" sldId="261"/>
            <ac:spMk id="22" creationId="{603872B7-1D8D-91F0-6DF2-6CA1AAEA4420}"/>
          </ac:spMkLst>
        </pc:spChg>
        <pc:spChg chg="add del mod">
          <ac:chgData name="MIHAI-IONUȚ ȚIBREA" userId="5602a7e6-3bdf-4e6a-b698-83f177bf8d98" providerId="ADAL" clId="{67B96A7C-924A-4F82-909E-1F4318E405EB}" dt="2024-05-31T12:34:10.459" v="6619" actId="478"/>
          <ac:spMkLst>
            <pc:docMk/>
            <pc:sldMk cId="208014149" sldId="261"/>
            <ac:spMk id="23" creationId="{62F624DF-B3F0-2779-5F33-56E1D0393C9F}"/>
          </ac:spMkLst>
        </pc:spChg>
        <pc:spChg chg="add mod">
          <ac:chgData name="MIHAI-IONUȚ ȚIBREA" userId="5602a7e6-3bdf-4e6a-b698-83f177bf8d98" providerId="ADAL" clId="{67B96A7C-924A-4F82-909E-1F4318E405EB}" dt="2024-05-31T12:45:20.755" v="7226" actId="1076"/>
          <ac:spMkLst>
            <pc:docMk/>
            <pc:sldMk cId="208014149" sldId="261"/>
            <ac:spMk id="24" creationId="{275443CB-D3DD-0C18-0C78-C8B2D151A24E}"/>
          </ac:spMkLst>
        </pc:spChg>
        <pc:grpChg chg="add mod">
          <ac:chgData name="MIHAI-IONUȚ ȚIBREA" userId="5602a7e6-3bdf-4e6a-b698-83f177bf8d98" providerId="ADAL" clId="{67B96A7C-924A-4F82-909E-1F4318E405EB}" dt="2024-05-30T16:12:12.812" v="5090"/>
          <ac:grpSpMkLst>
            <pc:docMk/>
            <pc:sldMk cId="208014149" sldId="261"/>
            <ac:grpSpMk id="11" creationId="{29F97FCF-836E-D7E0-74CD-945824CEBA40}"/>
          </ac:grpSpMkLst>
        </pc:grpChg>
        <pc:grpChg chg="add del mod">
          <ac:chgData name="MIHAI-IONUȚ ȚIBREA" userId="5602a7e6-3bdf-4e6a-b698-83f177bf8d98" providerId="ADAL" clId="{67B96A7C-924A-4F82-909E-1F4318E405EB}" dt="2024-05-31T12:34:04.163" v="6609" actId="478"/>
          <ac:grpSpMkLst>
            <pc:docMk/>
            <pc:sldMk cId="208014149" sldId="261"/>
            <ac:grpSpMk id="14" creationId="{023841EB-DAD4-4A68-CC84-84268216F0A2}"/>
          </ac:grpSpMkLst>
        </pc:grpChg>
        <pc:grpChg chg="add del mod">
          <ac:chgData name="MIHAI-IONUȚ ȚIBREA" userId="5602a7e6-3bdf-4e6a-b698-83f177bf8d98" providerId="ADAL" clId="{67B96A7C-924A-4F82-909E-1F4318E405EB}" dt="2024-05-31T12:34:06.883" v="6614" actId="478"/>
          <ac:grpSpMkLst>
            <pc:docMk/>
            <pc:sldMk cId="208014149" sldId="261"/>
            <ac:grpSpMk id="15" creationId="{6E291F85-2B13-4882-7D72-0CE37409E641}"/>
          </ac:grpSpMkLst>
        </pc:grpChg>
        <pc:grpChg chg="add del mod">
          <ac:chgData name="MIHAI-IONUȚ ȚIBREA" userId="5602a7e6-3bdf-4e6a-b698-83f177bf8d98" providerId="ADAL" clId="{67B96A7C-924A-4F82-909E-1F4318E405EB}" dt="2024-05-31T12:34:07.835" v="6616" actId="478"/>
          <ac:grpSpMkLst>
            <pc:docMk/>
            <pc:sldMk cId="208014149" sldId="261"/>
            <ac:grpSpMk id="16" creationId="{D37D59BB-A4C2-5AEA-0833-5385ED661C81}"/>
          </ac:grpSpMkLst>
        </pc:grpChg>
        <pc:picChg chg="add del mod modCrop">
          <ac:chgData name="MIHAI-IONUȚ ȚIBREA" userId="5602a7e6-3bdf-4e6a-b698-83f177bf8d98" providerId="ADAL" clId="{67B96A7C-924A-4F82-909E-1F4318E405EB}" dt="2024-05-30T16:08:55.869" v="5079" actId="478"/>
          <ac:picMkLst>
            <pc:docMk/>
            <pc:sldMk cId="208014149" sldId="261"/>
            <ac:picMk id="6" creationId="{DD9561DD-1BA6-B8BD-96C6-2AC98CEE6866}"/>
          </ac:picMkLst>
        </pc:picChg>
        <pc:picChg chg="add mod">
          <ac:chgData name="MIHAI-IONUȚ ȚIBREA" userId="5602a7e6-3bdf-4e6a-b698-83f177bf8d98" providerId="ADAL" clId="{67B96A7C-924A-4F82-909E-1F4318E405EB}" dt="2024-05-31T12:34:53.254" v="6646" actId="1076"/>
          <ac:picMkLst>
            <pc:docMk/>
            <pc:sldMk cId="208014149" sldId="261"/>
            <ac:picMk id="10" creationId="{79733278-18AC-BAFA-17EB-7C9C68B604C4}"/>
          </ac:picMkLst>
        </pc:picChg>
      </pc:sldChg>
      <pc:sldChg chg="addSp delSp modSp new mod modTransition">
        <pc:chgData name="MIHAI-IONUȚ ȚIBREA" userId="5602a7e6-3bdf-4e6a-b698-83f177bf8d98" providerId="ADAL" clId="{67B96A7C-924A-4F82-909E-1F4318E405EB}" dt="2024-05-31T12:50:12.821" v="7274" actId="1076"/>
        <pc:sldMkLst>
          <pc:docMk/>
          <pc:sldMk cId="900874210" sldId="262"/>
        </pc:sldMkLst>
        <pc:spChg chg="add mod">
          <ac:chgData name="MIHAI-IONUȚ ȚIBREA" userId="5602a7e6-3bdf-4e6a-b698-83f177bf8d98" providerId="ADAL" clId="{67B96A7C-924A-4F82-909E-1F4318E405EB}" dt="2024-05-31T12:42:02.086" v="7122" actId="1076"/>
          <ac:spMkLst>
            <pc:docMk/>
            <pc:sldMk cId="900874210" sldId="262"/>
            <ac:spMk id="5" creationId="{6C2EEE6A-1126-6EBA-F62F-C03BB460B2A0}"/>
          </ac:spMkLst>
        </pc:spChg>
        <pc:spChg chg="add del">
          <ac:chgData name="MIHAI-IONUȚ ȚIBREA" userId="5602a7e6-3bdf-4e6a-b698-83f177bf8d98" providerId="ADAL" clId="{67B96A7C-924A-4F82-909E-1F4318E405EB}" dt="2024-05-30T16:25:44.519" v="5127" actId="22"/>
          <ac:spMkLst>
            <pc:docMk/>
            <pc:sldMk cId="900874210" sldId="262"/>
            <ac:spMk id="6" creationId="{05FC3837-4F1C-7AEF-7538-67AFBC029E3E}"/>
          </ac:spMkLst>
        </pc:spChg>
        <pc:spChg chg="add mod">
          <ac:chgData name="MIHAI-IONUȚ ȚIBREA" userId="5602a7e6-3bdf-4e6a-b698-83f177bf8d98" providerId="ADAL" clId="{67B96A7C-924A-4F82-909E-1F4318E405EB}" dt="2024-05-31T12:42:02.086" v="7122" actId="1076"/>
          <ac:spMkLst>
            <pc:docMk/>
            <pc:sldMk cId="900874210" sldId="262"/>
            <ac:spMk id="6" creationId="{4FB20827-CB11-3F40-6733-764784BCD340}"/>
          </ac:spMkLst>
        </pc:spChg>
        <pc:spChg chg="add mod">
          <ac:chgData name="MIHAI-IONUȚ ȚIBREA" userId="5602a7e6-3bdf-4e6a-b698-83f177bf8d98" providerId="ADAL" clId="{67B96A7C-924A-4F82-909E-1F4318E405EB}" dt="2024-05-31T12:44:50.664" v="7219" actId="14861"/>
          <ac:spMkLst>
            <pc:docMk/>
            <pc:sldMk cId="900874210" sldId="262"/>
            <ac:spMk id="7" creationId="{3E3D6B29-E564-5D81-B8D4-68DCA7EB8FAD}"/>
          </ac:spMkLst>
        </pc:spChg>
        <pc:spChg chg="add del mod">
          <ac:chgData name="MIHAI-IONUȚ ȚIBREA" userId="5602a7e6-3bdf-4e6a-b698-83f177bf8d98" providerId="ADAL" clId="{67B96A7C-924A-4F82-909E-1F4318E405EB}" dt="2024-05-31T12:42:39.555" v="7125" actId="478"/>
          <ac:spMkLst>
            <pc:docMk/>
            <pc:sldMk cId="900874210" sldId="262"/>
            <ac:spMk id="8" creationId="{84D727E9-1E8E-EDFA-AFCE-07D704702A5F}"/>
          </ac:spMkLst>
        </pc:spChg>
        <pc:spChg chg="add del mod">
          <ac:chgData name="MIHAI-IONUȚ ȚIBREA" userId="5602a7e6-3bdf-4e6a-b698-83f177bf8d98" providerId="ADAL" clId="{67B96A7C-924A-4F82-909E-1F4318E405EB}" dt="2024-05-31T12:42:39.915" v="7126" actId="478"/>
          <ac:spMkLst>
            <pc:docMk/>
            <pc:sldMk cId="900874210" sldId="262"/>
            <ac:spMk id="9" creationId="{F2178ECA-15FD-DF77-2E28-457E11026A0F}"/>
          </ac:spMkLst>
        </pc:spChg>
        <pc:spChg chg="add del mod">
          <ac:chgData name="MIHAI-IONUȚ ȚIBREA" userId="5602a7e6-3bdf-4e6a-b698-83f177bf8d98" providerId="ADAL" clId="{67B96A7C-924A-4F82-909E-1F4318E405EB}" dt="2024-05-31T12:42:41.883" v="7129" actId="478"/>
          <ac:spMkLst>
            <pc:docMk/>
            <pc:sldMk cId="900874210" sldId="262"/>
            <ac:spMk id="10" creationId="{C2681C1C-0699-2258-B3D4-7AC10A72A251}"/>
          </ac:spMkLst>
        </pc:spChg>
        <pc:spChg chg="add mod">
          <ac:chgData name="MIHAI-IONUȚ ȚIBREA" userId="5602a7e6-3bdf-4e6a-b698-83f177bf8d98" providerId="ADAL" clId="{67B96A7C-924A-4F82-909E-1F4318E405EB}" dt="2024-05-31T12:45:54.413" v="7230" actId="1076"/>
          <ac:spMkLst>
            <pc:docMk/>
            <pc:sldMk cId="900874210" sldId="262"/>
            <ac:spMk id="11" creationId="{5D9CF0FE-1E53-A5CF-BDC0-7E40CF2E3052}"/>
          </ac:spMkLst>
        </pc:spChg>
        <pc:spChg chg="add mod">
          <ac:chgData name="MIHAI-IONUȚ ȚIBREA" userId="5602a7e6-3bdf-4e6a-b698-83f177bf8d98" providerId="ADAL" clId="{67B96A7C-924A-4F82-909E-1F4318E405EB}" dt="2024-05-31T12:42:02.086" v="7122" actId="1076"/>
          <ac:spMkLst>
            <pc:docMk/>
            <pc:sldMk cId="900874210" sldId="262"/>
            <ac:spMk id="12" creationId="{5437C895-C779-600E-AEA7-532FA2F82FED}"/>
          </ac:spMkLst>
        </pc:spChg>
        <pc:spChg chg="add mod">
          <ac:chgData name="MIHAI-IONUȚ ȚIBREA" userId="5602a7e6-3bdf-4e6a-b698-83f177bf8d98" providerId="ADAL" clId="{67B96A7C-924A-4F82-909E-1F4318E405EB}" dt="2024-05-31T12:49:11.846" v="7258" actId="1076"/>
          <ac:spMkLst>
            <pc:docMk/>
            <pc:sldMk cId="900874210" sldId="262"/>
            <ac:spMk id="13" creationId="{C6CC1A47-1E37-56AC-8296-8287E8B36586}"/>
          </ac:spMkLst>
        </pc:spChg>
        <pc:spChg chg="add mod">
          <ac:chgData name="MIHAI-IONUȚ ȚIBREA" userId="5602a7e6-3bdf-4e6a-b698-83f177bf8d98" providerId="ADAL" clId="{67B96A7C-924A-4F82-909E-1F4318E405EB}" dt="2024-05-31T12:43:52.199" v="7169" actId="2711"/>
          <ac:spMkLst>
            <pc:docMk/>
            <pc:sldMk cId="900874210" sldId="262"/>
            <ac:spMk id="14" creationId="{9FDC989F-A43E-B199-3757-54D60BA29806}"/>
          </ac:spMkLst>
        </pc:spChg>
        <pc:spChg chg="add mod">
          <ac:chgData name="MIHAI-IONUȚ ȚIBREA" userId="5602a7e6-3bdf-4e6a-b698-83f177bf8d98" providerId="ADAL" clId="{67B96A7C-924A-4F82-909E-1F4318E405EB}" dt="2024-05-31T12:44:20.145" v="7175" actId="2711"/>
          <ac:spMkLst>
            <pc:docMk/>
            <pc:sldMk cId="900874210" sldId="262"/>
            <ac:spMk id="15" creationId="{192A941B-1A1A-9D88-3AD4-AD49DD04C818}"/>
          </ac:spMkLst>
        </pc:spChg>
        <pc:spChg chg="add mod">
          <ac:chgData name="MIHAI-IONUȚ ȚIBREA" userId="5602a7e6-3bdf-4e6a-b698-83f177bf8d98" providerId="ADAL" clId="{67B96A7C-924A-4F82-909E-1F4318E405EB}" dt="2024-05-31T12:50:00.238" v="7269" actId="1076"/>
          <ac:spMkLst>
            <pc:docMk/>
            <pc:sldMk cId="900874210" sldId="262"/>
            <ac:spMk id="16" creationId="{63A46FB2-BE3B-E054-E265-62C34BEFC3A5}"/>
          </ac:spMkLst>
        </pc:spChg>
        <pc:spChg chg="add mod">
          <ac:chgData name="MIHAI-IONUȚ ȚIBREA" userId="5602a7e6-3bdf-4e6a-b698-83f177bf8d98" providerId="ADAL" clId="{67B96A7C-924A-4F82-909E-1F4318E405EB}" dt="2024-05-31T12:50:00.238" v="7269" actId="1076"/>
          <ac:spMkLst>
            <pc:docMk/>
            <pc:sldMk cId="900874210" sldId="262"/>
            <ac:spMk id="17" creationId="{BB94789E-91E6-59F2-59BB-C039A152D0F1}"/>
          </ac:spMkLst>
        </pc:spChg>
        <pc:spChg chg="add mod">
          <ac:chgData name="MIHAI-IONUȚ ȚIBREA" userId="5602a7e6-3bdf-4e6a-b698-83f177bf8d98" providerId="ADAL" clId="{67B96A7C-924A-4F82-909E-1F4318E405EB}" dt="2024-05-31T12:50:00.238" v="7269" actId="1076"/>
          <ac:spMkLst>
            <pc:docMk/>
            <pc:sldMk cId="900874210" sldId="262"/>
            <ac:spMk id="18" creationId="{3AB9900D-E6D3-BE3B-521B-086D1615F5A1}"/>
          </ac:spMkLst>
        </pc:spChg>
        <pc:spChg chg="add mod">
          <ac:chgData name="MIHAI-IONUȚ ȚIBREA" userId="5602a7e6-3bdf-4e6a-b698-83f177bf8d98" providerId="ADAL" clId="{67B96A7C-924A-4F82-909E-1F4318E405EB}" dt="2024-05-31T12:50:12.821" v="7274" actId="1076"/>
          <ac:spMkLst>
            <pc:docMk/>
            <pc:sldMk cId="900874210" sldId="262"/>
            <ac:spMk id="19" creationId="{B4029FBB-0F0E-7C76-DADC-75E8ED5B3426}"/>
          </ac:spMkLst>
        </pc:spChg>
        <pc:spChg chg="add mod">
          <ac:chgData name="MIHAI-IONUȚ ȚIBREA" userId="5602a7e6-3bdf-4e6a-b698-83f177bf8d98" providerId="ADAL" clId="{67B96A7C-924A-4F82-909E-1F4318E405EB}" dt="2024-05-31T12:50:12.821" v="7274" actId="1076"/>
          <ac:spMkLst>
            <pc:docMk/>
            <pc:sldMk cId="900874210" sldId="262"/>
            <ac:spMk id="20" creationId="{05EC2B83-92EB-048D-1D41-7B8D9CBCE482}"/>
          </ac:spMkLst>
        </pc:spChg>
        <pc:spChg chg="add mod">
          <ac:chgData name="MIHAI-IONUȚ ȚIBREA" userId="5602a7e6-3bdf-4e6a-b698-83f177bf8d98" providerId="ADAL" clId="{67B96A7C-924A-4F82-909E-1F4318E405EB}" dt="2024-05-31T12:50:12.821" v="7274" actId="1076"/>
          <ac:spMkLst>
            <pc:docMk/>
            <pc:sldMk cId="900874210" sldId="262"/>
            <ac:spMk id="21" creationId="{A8ED9721-E322-3528-84A7-DCC8028B0D6F}"/>
          </ac:spMkLst>
        </pc:spChg>
        <pc:picChg chg="add mod">
          <ac:chgData name="MIHAI-IONUȚ ȚIBREA" userId="5602a7e6-3bdf-4e6a-b698-83f177bf8d98" providerId="ADAL" clId="{67B96A7C-924A-4F82-909E-1F4318E405EB}" dt="2024-05-30T16:32:46.268" v="5176" actId="1076"/>
          <ac:picMkLst>
            <pc:docMk/>
            <pc:sldMk cId="900874210" sldId="262"/>
            <ac:picMk id="4" creationId="{9F90CA3C-61D9-973E-4FB8-B9CDA89EC1E6}"/>
          </ac:picMkLst>
        </pc:picChg>
        <pc:cxnChg chg="add mod">
          <ac:chgData name="MIHAI-IONUȚ ȚIBREA" userId="5602a7e6-3bdf-4e6a-b698-83f177bf8d98" providerId="ADAL" clId="{67B96A7C-924A-4F82-909E-1F4318E405EB}" dt="2024-05-31T12:50:12.821" v="7274" actId="1076"/>
          <ac:cxnSpMkLst>
            <pc:docMk/>
            <pc:sldMk cId="900874210" sldId="262"/>
            <ac:cxnSpMk id="22" creationId="{05CD1026-4510-75EC-6C87-90ED193516A2}"/>
          </ac:cxnSpMkLst>
        </pc:cxnChg>
      </pc:sldChg>
      <pc:sldChg chg="addSp modSp new mod modTransition">
        <pc:chgData name="MIHAI-IONUȚ ȚIBREA" userId="5602a7e6-3bdf-4e6a-b698-83f177bf8d98" providerId="ADAL" clId="{67B96A7C-924A-4F82-909E-1F4318E405EB}" dt="2024-05-31T12:53:47.194" v="7285" actId="1076"/>
        <pc:sldMkLst>
          <pc:docMk/>
          <pc:sldMk cId="2324434167" sldId="263"/>
        </pc:sldMkLst>
        <pc:spChg chg="mod">
          <ac:chgData name="MIHAI-IONUȚ ȚIBREA" userId="5602a7e6-3bdf-4e6a-b698-83f177bf8d98" providerId="ADAL" clId="{67B96A7C-924A-4F82-909E-1F4318E405EB}" dt="2024-05-30T16:42:33.622" v="5250" actId="1076"/>
          <ac:spMkLst>
            <pc:docMk/>
            <pc:sldMk cId="2324434167" sldId="263"/>
            <ac:spMk id="2" creationId="{70351D88-576F-73CF-C7D0-E7ED0B5611AD}"/>
          </ac:spMkLst>
        </pc:spChg>
        <pc:spChg chg="mod">
          <ac:chgData name="MIHAI-IONUȚ ȚIBREA" userId="5602a7e6-3bdf-4e6a-b698-83f177bf8d98" providerId="ADAL" clId="{67B96A7C-924A-4F82-909E-1F4318E405EB}" dt="2024-05-30T16:42:33.622" v="5250" actId="1076"/>
          <ac:spMkLst>
            <pc:docMk/>
            <pc:sldMk cId="2324434167" sldId="263"/>
            <ac:spMk id="3" creationId="{DFA9AB27-8BEE-8848-8EE0-AD53C726DF0D}"/>
          </ac:spMkLst>
        </pc:spChg>
        <pc:spChg chg="add mod">
          <ac:chgData name="MIHAI-IONUȚ ȚIBREA" userId="5602a7e6-3bdf-4e6a-b698-83f177bf8d98" providerId="ADAL" clId="{67B96A7C-924A-4F82-909E-1F4318E405EB}" dt="2024-05-31T12:48:26.776" v="7257" actId="14861"/>
          <ac:spMkLst>
            <pc:docMk/>
            <pc:sldMk cId="2324434167" sldId="263"/>
            <ac:spMk id="5" creationId="{2EA33EE8-7005-C7DD-8879-496D23691945}"/>
          </ac:spMkLst>
        </pc:spChg>
        <pc:spChg chg="add mod">
          <ac:chgData name="MIHAI-IONUȚ ȚIBREA" userId="5602a7e6-3bdf-4e6a-b698-83f177bf8d98" providerId="ADAL" clId="{67B96A7C-924A-4F82-909E-1F4318E405EB}" dt="2024-05-31T12:47:49.575" v="7253" actId="1076"/>
          <ac:spMkLst>
            <pc:docMk/>
            <pc:sldMk cId="2324434167" sldId="263"/>
            <ac:spMk id="6" creationId="{18C0A930-B686-00C5-0D20-B4A7746C183F}"/>
          </ac:spMkLst>
        </pc:spChg>
        <pc:spChg chg="add mod">
          <ac:chgData name="MIHAI-IONUȚ ȚIBREA" userId="5602a7e6-3bdf-4e6a-b698-83f177bf8d98" providerId="ADAL" clId="{67B96A7C-924A-4F82-909E-1F4318E405EB}" dt="2024-05-31T12:47:47.182" v="7252" actId="1076"/>
          <ac:spMkLst>
            <pc:docMk/>
            <pc:sldMk cId="2324434167" sldId="263"/>
            <ac:spMk id="7" creationId="{52282CD5-4A5B-D83A-4C70-1A493DF299E7}"/>
          </ac:spMkLst>
        </pc:spChg>
        <pc:spChg chg="add mod">
          <ac:chgData name="MIHAI-IONUȚ ȚIBREA" userId="5602a7e6-3bdf-4e6a-b698-83f177bf8d98" providerId="ADAL" clId="{67B96A7C-924A-4F82-909E-1F4318E405EB}" dt="2024-05-31T12:53:29.153" v="7275"/>
          <ac:spMkLst>
            <pc:docMk/>
            <pc:sldMk cId="2324434167" sldId="263"/>
            <ac:spMk id="10" creationId="{F9807C95-BD40-8F45-9F5C-D3386530E4F1}"/>
          </ac:spMkLst>
        </pc:spChg>
        <pc:spChg chg="add mod">
          <ac:chgData name="MIHAI-IONUȚ ȚIBREA" userId="5602a7e6-3bdf-4e6a-b698-83f177bf8d98" providerId="ADAL" clId="{67B96A7C-924A-4F82-909E-1F4318E405EB}" dt="2024-05-31T12:53:29.153" v="7275"/>
          <ac:spMkLst>
            <pc:docMk/>
            <pc:sldMk cId="2324434167" sldId="263"/>
            <ac:spMk id="11" creationId="{20265164-338A-0BC7-BE16-0E31CED0E077}"/>
          </ac:spMkLst>
        </pc:spChg>
        <pc:spChg chg="add mod">
          <ac:chgData name="MIHAI-IONUȚ ȚIBREA" userId="5602a7e6-3bdf-4e6a-b698-83f177bf8d98" providerId="ADAL" clId="{67B96A7C-924A-4F82-909E-1F4318E405EB}" dt="2024-05-31T12:53:29.153" v="7275"/>
          <ac:spMkLst>
            <pc:docMk/>
            <pc:sldMk cId="2324434167" sldId="263"/>
            <ac:spMk id="12" creationId="{6F6AC6CE-ECD8-786F-2B23-263F1BEAE06E}"/>
          </ac:spMkLst>
        </pc:spChg>
        <pc:spChg chg="add mod">
          <ac:chgData name="MIHAI-IONUȚ ȚIBREA" userId="5602a7e6-3bdf-4e6a-b698-83f177bf8d98" providerId="ADAL" clId="{67B96A7C-924A-4F82-909E-1F4318E405EB}" dt="2024-05-31T12:53:29.153" v="7275"/>
          <ac:spMkLst>
            <pc:docMk/>
            <pc:sldMk cId="2324434167" sldId="263"/>
            <ac:spMk id="13" creationId="{78F570A8-2939-03BC-DDD1-147B6245BB6F}"/>
          </ac:spMkLst>
        </pc:spChg>
        <pc:spChg chg="add mod">
          <ac:chgData name="MIHAI-IONUȚ ȚIBREA" userId="5602a7e6-3bdf-4e6a-b698-83f177bf8d98" providerId="ADAL" clId="{67B96A7C-924A-4F82-909E-1F4318E405EB}" dt="2024-05-31T12:53:47.194" v="7285" actId="1076"/>
          <ac:spMkLst>
            <pc:docMk/>
            <pc:sldMk cId="2324434167" sldId="263"/>
            <ac:spMk id="14" creationId="{5BA76487-7F00-DA28-A14B-19C46CC6C6B8}"/>
          </ac:spMkLst>
        </pc:spChg>
        <pc:spChg chg="add mod">
          <ac:chgData name="MIHAI-IONUȚ ȚIBREA" userId="5602a7e6-3bdf-4e6a-b698-83f177bf8d98" providerId="ADAL" clId="{67B96A7C-924A-4F82-909E-1F4318E405EB}" dt="2024-05-31T12:53:47.194" v="7285" actId="1076"/>
          <ac:spMkLst>
            <pc:docMk/>
            <pc:sldMk cId="2324434167" sldId="263"/>
            <ac:spMk id="15" creationId="{D58D9A78-4D8D-3267-AD90-13E967D4F837}"/>
          </ac:spMkLst>
        </pc:spChg>
        <pc:spChg chg="add mod">
          <ac:chgData name="MIHAI-IONUȚ ȚIBREA" userId="5602a7e6-3bdf-4e6a-b698-83f177bf8d98" providerId="ADAL" clId="{67B96A7C-924A-4F82-909E-1F4318E405EB}" dt="2024-05-31T12:53:47.194" v="7285" actId="1076"/>
          <ac:spMkLst>
            <pc:docMk/>
            <pc:sldMk cId="2324434167" sldId="263"/>
            <ac:spMk id="16" creationId="{41E594C8-AA72-F292-89E0-E3FB3244D331}"/>
          </ac:spMkLst>
        </pc:spChg>
        <pc:spChg chg="add mod">
          <ac:chgData name="MIHAI-IONUȚ ȚIBREA" userId="5602a7e6-3bdf-4e6a-b698-83f177bf8d98" providerId="ADAL" clId="{67B96A7C-924A-4F82-909E-1F4318E405EB}" dt="2024-05-31T12:53:47.194" v="7285" actId="1076"/>
          <ac:spMkLst>
            <pc:docMk/>
            <pc:sldMk cId="2324434167" sldId="263"/>
            <ac:spMk id="17" creationId="{4E459AAF-6C71-E6F3-CD20-BB55D379678B}"/>
          </ac:spMkLst>
        </pc:spChg>
        <pc:picChg chg="add mod">
          <ac:chgData name="MIHAI-IONUȚ ȚIBREA" userId="5602a7e6-3bdf-4e6a-b698-83f177bf8d98" providerId="ADAL" clId="{67B96A7C-924A-4F82-909E-1F4318E405EB}" dt="2024-05-31T12:53:32.677" v="7277" actId="1076"/>
          <ac:picMkLst>
            <pc:docMk/>
            <pc:sldMk cId="2324434167" sldId="263"/>
            <ac:picMk id="4" creationId="{9FBC1224-A9F0-C84E-F837-8E459E563B65}"/>
          </ac:picMkLst>
        </pc:picChg>
        <pc:cxnChg chg="add mod">
          <ac:chgData name="MIHAI-IONUȚ ȚIBREA" userId="5602a7e6-3bdf-4e6a-b698-83f177bf8d98" providerId="ADAL" clId="{67B96A7C-924A-4F82-909E-1F4318E405EB}" dt="2024-05-31T12:48:00.240" v="7255" actId="13822"/>
          <ac:cxnSpMkLst>
            <pc:docMk/>
            <pc:sldMk cId="2324434167" sldId="263"/>
            <ac:cxnSpMk id="9" creationId="{B5A06C70-B74C-4833-AEF6-630C3E6610BB}"/>
          </ac:cxnSpMkLst>
        </pc:cxnChg>
      </pc:sldChg>
      <pc:sldChg chg="addSp delSp modSp new mod modTransition">
        <pc:chgData name="MIHAI-IONUȚ ȚIBREA" userId="5602a7e6-3bdf-4e6a-b698-83f177bf8d98" providerId="ADAL" clId="{67B96A7C-924A-4F82-909E-1F4318E405EB}" dt="2024-05-31T13:23:23.872" v="8630" actId="692"/>
        <pc:sldMkLst>
          <pc:docMk/>
          <pc:sldMk cId="527254308" sldId="264"/>
        </pc:sldMkLst>
        <pc:spChg chg="del">
          <ac:chgData name="MIHAI-IONUȚ ȚIBREA" userId="5602a7e6-3bdf-4e6a-b698-83f177bf8d98" providerId="ADAL" clId="{67B96A7C-924A-4F82-909E-1F4318E405EB}" dt="2024-05-31T13:15:50.396" v="8089" actId="478"/>
          <ac:spMkLst>
            <pc:docMk/>
            <pc:sldMk cId="527254308" sldId="264"/>
            <ac:spMk id="2" creationId="{B9C2AE16-F71D-2B2D-37A1-567693DBE721}"/>
          </ac:spMkLst>
        </pc:spChg>
        <pc:spChg chg="del">
          <ac:chgData name="MIHAI-IONUȚ ȚIBREA" userId="5602a7e6-3bdf-4e6a-b698-83f177bf8d98" providerId="ADAL" clId="{67B96A7C-924A-4F82-909E-1F4318E405EB}" dt="2024-05-31T12:56:12.463" v="7286"/>
          <ac:spMkLst>
            <pc:docMk/>
            <pc:sldMk cId="527254308" sldId="264"/>
            <ac:spMk id="3" creationId="{823D0BC8-FF3B-3050-663F-972EFAF81427}"/>
          </ac:spMkLst>
        </pc:spChg>
        <pc:spChg chg="add del mod">
          <ac:chgData name="MIHAI-IONUȚ ȚIBREA" userId="5602a7e6-3bdf-4e6a-b698-83f177bf8d98" providerId="ADAL" clId="{67B96A7C-924A-4F82-909E-1F4318E405EB}" dt="2024-05-31T13:00:05.519" v="7287"/>
          <ac:spMkLst>
            <pc:docMk/>
            <pc:sldMk cId="527254308" sldId="264"/>
            <ac:spMk id="4" creationId="{97F7D77C-EA82-A686-5E1F-B297F53FF8F9}"/>
          </ac:spMkLst>
        </pc:spChg>
        <pc:spChg chg="add del">
          <ac:chgData name="MIHAI-IONUȚ ȚIBREA" userId="5602a7e6-3bdf-4e6a-b698-83f177bf8d98" providerId="ADAL" clId="{67B96A7C-924A-4F82-909E-1F4318E405EB}" dt="2024-05-31T13:03:18.925" v="7298" actId="11529"/>
          <ac:spMkLst>
            <pc:docMk/>
            <pc:sldMk cId="527254308" sldId="264"/>
            <ac:spMk id="7" creationId="{6A9367F9-B6EA-C2F6-D9AF-05CC2AA96952}"/>
          </ac:spMkLst>
        </pc:spChg>
        <pc:spChg chg="add del mod">
          <ac:chgData name="MIHAI-IONUȚ ȚIBREA" userId="5602a7e6-3bdf-4e6a-b698-83f177bf8d98" providerId="ADAL" clId="{67B96A7C-924A-4F82-909E-1F4318E405EB}" dt="2024-05-31T13:03:51.020" v="7309" actId="478"/>
          <ac:spMkLst>
            <pc:docMk/>
            <pc:sldMk cId="527254308" sldId="264"/>
            <ac:spMk id="8" creationId="{DE0BF45A-F4EB-6224-84EC-49DE4DEEF035}"/>
          </ac:spMkLst>
        </pc:spChg>
        <pc:spChg chg="add del mod">
          <ac:chgData name="MIHAI-IONUȚ ȚIBREA" userId="5602a7e6-3bdf-4e6a-b698-83f177bf8d98" providerId="ADAL" clId="{67B96A7C-924A-4F82-909E-1F4318E405EB}" dt="2024-05-31T13:04:43.196" v="7331" actId="478"/>
          <ac:spMkLst>
            <pc:docMk/>
            <pc:sldMk cId="527254308" sldId="264"/>
            <ac:spMk id="9" creationId="{80E7B83A-C3AD-8837-0416-D0B5DC47CD96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10" creationId="{4764FC51-CD15-4200-2293-491F43BECAA2}"/>
          </ac:spMkLst>
        </pc:spChg>
        <pc:spChg chg="add del">
          <ac:chgData name="MIHAI-IONUȚ ȚIBREA" userId="5602a7e6-3bdf-4e6a-b698-83f177bf8d98" providerId="ADAL" clId="{67B96A7C-924A-4F82-909E-1F4318E405EB}" dt="2024-05-31T13:05:46.934" v="7353" actId="11529"/>
          <ac:spMkLst>
            <pc:docMk/>
            <pc:sldMk cId="527254308" sldId="264"/>
            <ac:spMk id="11" creationId="{4997F94E-8F4E-B7F7-6D0A-EF089825C660}"/>
          </ac:spMkLst>
        </pc:spChg>
        <pc:spChg chg="add del mod">
          <ac:chgData name="MIHAI-IONUȚ ȚIBREA" userId="5602a7e6-3bdf-4e6a-b698-83f177bf8d98" providerId="ADAL" clId="{67B96A7C-924A-4F82-909E-1F4318E405EB}" dt="2024-05-31T13:06:59.419" v="7405" actId="478"/>
          <ac:spMkLst>
            <pc:docMk/>
            <pc:sldMk cId="527254308" sldId="264"/>
            <ac:spMk id="12" creationId="{FE84CA36-3879-513F-36B2-F5EDDF5A2E3F}"/>
          </ac:spMkLst>
        </pc:spChg>
        <pc:spChg chg="add del mod">
          <ac:chgData name="MIHAI-IONUȚ ȚIBREA" userId="5602a7e6-3bdf-4e6a-b698-83f177bf8d98" providerId="ADAL" clId="{67B96A7C-924A-4F82-909E-1F4318E405EB}" dt="2024-05-31T13:06:59.803" v="7406" actId="478"/>
          <ac:spMkLst>
            <pc:docMk/>
            <pc:sldMk cId="527254308" sldId="264"/>
            <ac:spMk id="13" creationId="{61C31297-14C4-D22C-A523-E2456B6C1C21}"/>
          </ac:spMkLst>
        </pc:spChg>
        <pc:spChg chg="add del mod">
          <ac:chgData name="MIHAI-IONUȚ ȚIBREA" userId="5602a7e6-3bdf-4e6a-b698-83f177bf8d98" providerId="ADAL" clId="{67B96A7C-924A-4F82-909E-1F4318E405EB}" dt="2024-05-31T13:07:00.596" v="7407" actId="478"/>
          <ac:spMkLst>
            <pc:docMk/>
            <pc:sldMk cId="527254308" sldId="264"/>
            <ac:spMk id="14" creationId="{09B4E39A-2F26-557E-D89C-AC889193CE2E}"/>
          </ac:spMkLst>
        </pc:spChg>
        <pc:spChg chg="add del mod">
          <ac:chgData name="MIHAI-IONUȚ ȚIBREA" userId="5602a7e6-3bdf-4e6a-b698-83f177bf8d98" providerId="ADAL" clId="{67B96A7C-924A-4F82-909E-1F4318E405EB}" dt="2024-05-31T13:06:58.332" v="7402" actId="478"/>
          <ac:spMkLst>
            <pc:docMk/>
            <pc:sldMk cId="527254308" sldId="264"/>
            <ac:spMk id="15" creationId="{B76B440E-87E5-BA2D-FA01-514F0D2C090C}"/>
          </ac:spMkLst>
        </pc:spChg>
        <pc:spChg chg="add del mod">
          <ac:chgData name="MIHAI-IONUȚ ȚIBREA" userId="5602a7e6-3bdf-4e6a-b698-83f177bf8d98" providerId="ADAL" clId="{67B96A7C-924A-4F82-909E-1F4318E405EB}" dt="2024-05-31T13:06:58.980" v="7404" actId="478"/>
          <ac:spMkLst>
            <pc:docMk/>
            <pc:sldMk cId="527254308" sldId="264"/>
            <ac:spMk id="16" creationId="{7E379595-F20F-2F52-DB5F-7181717E1F31}"/>
          </ac:spMkLst>
        </pc:spChg>
        <pc:spChg chg="add del mod">
          <ac:chgData name="MIHAI-IONUȚ ȚIBREA" userId="5602a7e6-3bdf-4e6a-b698-83f177bf8d98" providerId="ADAL" clId="{67B96A7C-924A-4F82-909E-1F4318E405EB}" dt="2024-05-31T13:06:58.027" v="7401" actId="478"/>
          <ac:spMkLst>
            <pc:docMk/>
            <pc:sldMk cId="527254308" sldId="264"/>
            <ac:spMk id="17" creationId="{BABFDEB9-C0AE-6CF8-E689-CBF0D973475D}"/>
          </ac:spMkLst>
        </pc:spChg>
        <pc:spChg chg="add del mod">
          <ac:chgData name="MIHAI-IONUȚ ȚIBREA" userId="5602a7e6-3bdf-4e6a-b698-83f177bf8d98" providerId="ADAL" clId="{67B96A7C-924A-4F82-909E-1F4318E405EB}" dt="2024-05-31T13:06:58.684" v="7403" actId="478"/>
          <ac:spMkLst>
            <pc:docMk/>
            <pc:sldMk cId="527254308" sldId="264"/>
            <ac:spMk id="18" creationId="{C05FBB48-A0C5-A7F7-6924-A00B5975B5E7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19" creationId="{E19B1FCC-3D7A-6C0A-3878-B88A4884A629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0" creationId="{1F28E756-747F-A789-3FFF-004A5A686961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1" creationId="{B5431903-3DFF-C0D7-75A4-BB8AAC07654E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2" creationId="{09B28590-D847-7C2D-25D8-B9FD68DFAAF0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3" creationId="{D8DE7BE7-858E-7E8C-445C-7A827B7F56AE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4" creationId="{A8896285-C643-72D2-8A2D-417CFD8FEA1B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5" creationId="{6B3F72A9-597F-6AF4-6B5A-644D7C3E4083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6" creationId="{6B90C422-B9C7-2AAE-0D8D-F7FC9D75AB73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7" creationId="{FE5C64CF-8C0A-58E6-89F9-22F2FB15526C}"/>
          </ac:spMkLst>
        </pc:spChg>
        <pc:spChg chg="add del mo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8" creationId="{6B05B0E5-AABC-7C01-1FE3-E5986C04520C}"/>
          </ac:spMkLst>
        </pc:spChg>
        <pc:spChg chg="add del mod ord">
          <ac:chgData name="MIHAI-IONUȚ ȚIBREA" userId="5602a7e6-3bdf-4e6a-b698-83f177bf8d98" providerId="ADAL" clId="{67B96A7C-924A-4F82-909E-1F4318E405EB}" dt="2024-05-31T13:09:57.314" v="7443"/>
          <ac:spMkLst>
            <pc:docMk/>
            <pc:sldMk cId="527254308" sldId="264"/>
            <ac:spMk id="29" creationId="{6242B89C-A34A-8DE8-5B63-0A474A0BD6A7}"/>
          </ac:spMkLst>
        </pc:spChg>
        <pc:spChg chg="mod">
          <ac:chgData name="MIHAI-IONUȚ ȚIBREA" userId="5602a7e6-3bdf-4e6a-b698-83f177bf8d98" providerId="ADAL" clId="{67B96A7C-924A-4F82-909E-1F4318E405EB}" dt="2024-05-31T13:17:49.534" v="8358" actId="207"/>
          <ac:spMkLst>
            <pc:docMk/>
            <pc:sldMk cId="527254308" sldId="264"/>
            <ac:spMk id="30" creationId="{F52C8E1A-4CAA-E916-FA98-8E739CF57B4B}"/>
          </ac:spMkLst>
        </pc:spChg>
        <pc:spChg chg="add mod">
          <ac:chgData name="MIHAI-IONUȚ ȚIBREA" userId="5602a7e6-3bdf-4e6a-b698-83f177bf8d98" providerId="ADAL" clId="{67B96A7C-924A-4F82-909E-1F4318E405EB}" dt="2024-05-31T13:16:49.357" v="8094" actId="113"/>
          <ac:spMkLst>
            <pc:docMk/>
            <pc:sldMk cId="527254308" sldId="264"/>
            <ac:spMk id="31" creationId="{387B32BB-9B03-5B43-0C3F-F67A225323A8}"/>
          </ac:spMkLst>
        </pc:spChg>
        <pc:spChg chg="add mod">
          <ac:chgData name="MIHAI-IONUȚ ȚIBREA" userId="5602a7e6-3bdf-4e6a-b698-83f177bf8d98" providerId="ADAL" clId="{67B96A7C-924A-4F82-909E-1F4318E405EB}" dt="2024-05-31T13:23:23.872" v="8630" actId="692"/>
          <ac:spMkLst>
            <pc:docMk/>
            <pc:sldMk cId="527254308" sldId="264"/>
            <ac:spMk id="32" creationId="{D7239D26-93BF-BC93-85AA-DA486E6EFE95}"/>
          </ac:spMkLst>
        </pc:spChg>
        <pc:picChg chg="add mod">
          <ac:chgData name="MIHAI-IONUȚ ȚIBREA" userId="5602a7e6-3bdf-4e6a-b698-83f177bf8d98" providerId="ADAL" clId="{67B96A7C-924A-4F82-909E-1F4318E405EB}" dt="2024-05-31T13:17:54.867" v="8359" actId="1076"/>
          <ac:picMkLst>
            <pc:docMk/>
            <pc:sldMk cId="527254308" sldId="264"/>
            <ac:picMk id="6" creationId="{5AB431FC-BBEB-97B6-0069-B17635F9C2D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4978B8-BB52-4DFD-A9C6-CDDAB41E29E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4E66E3-513F-46CF-BC0A-72852C5E669F}" type="pres">
      <dgm:prSet presAssocID="{4A4978B8-BB52-4DFD-A9C6-CDDAB41E29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27559948-FAED-44E6-9C45-389CC48675C2}" type="presOf" srcId="{4A4978B8-BB52-4DFD-A9C6-CDDAB41E29E2}" destId="{DC4E66E3-513F-46CF-BC0A-72852C5E669F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6:51:14.8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02990-D79C-4F97-BD44-2CC250B389D6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7F2B-3BDE-4A87-8120-7D4997B3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4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27F2B-3BDE-4A87-8120-7D4997B30F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9CD16CF-BF2E-0E9F-769D-DF0290FA3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5B4124E1-9C87-6B69-3852-3C0B20514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10396B2-AECF-5BDA-C27E-DFE1FF54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6C43719-C000-D79C-8604-430B638E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0C98337B-5974-78F6-54A4-2B374ED6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1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D5A1CC7-AA2B-69DD-A6DF-24331AE4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8BAAA575-17AF-0CE1-6AB2-35209C011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B807A71-7630-47C3-A600-05E5C154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8CC42F0D-7F67-E121-CCCD-44833B60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4D77C1E-5879-88C2-CDF0-3E2F269C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7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541D200C-402F-7BC2-D885-06C454082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450749E0-6C3B-390E-63E6-683CBE2E9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67B300F4-0C09-C425-AA80-1A3BC3BA2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4D67596D-94C7-80A1-82C3-E3B4CE5B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BD6F4831-7A3B-2821-41C9-7E6A2E1A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A73D140-6D48-B181-5A39-24D432A7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0C734E3-224C-2030-0560-66EB44C7D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DC1D582-E4F5-FBCD-EFA2-6A19FEBF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6AB2561-B22D-77DE-B6E2-99DDBD0A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BB6598E-0EBC-7771-F469-E7BA62F48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7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B28A580-55A8-529A-5C30-8863CB06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31F65CD-99FF-1494-0F86-E22971A03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6D48CD8-534B-E567-C01B-F3C17DEC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D134C66-2A7E-2C0E-A6BA-38095AD5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E2C896EC-2020-AEE3-E931-F64E614D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26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E5C5437-03D6-2E47-7731-AA9EE95F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4AE4788-BCE2-8D0B-E587-1C584CF68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BD2C293E-6147-CB25-293D-739B9DF2E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B45E1BA-F7A1-5959-52C3-860032EB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6CE4ECF-CF6C-AF43-AD8F-DC1628DB9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43C3AC3-AFB3-2DC8-9F44-E038DA7A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EBA6C02-E532-AD80-BC6B-D88DD4EC6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94A5932F-BB00-DBBD-40B8-CB7BB3E9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8256853E-ECF1-D392-6408-9C53B46FE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689EBA65-97D4-67CA-2ED8-6F3D0E4C7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7CB79F7-75D1-53F9-26F0-4DF73F946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8E2FF871-EF93-EB52-60C8-A24E0C74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DEEF2D3B-E2F5-DEDA-7EF4-75544255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236AA426-4FE1-C3D8-28C1-097BBAFA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4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015C05B-0AFE-0552-2AF5-B9DCE2D9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5CB5BFBA-FBE5-7C5B-E537-8EABFC99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3AA6BDA-C5DB-DD41-6C1C-080E0F71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15BEF91B-3883-C315-6417-E6ACD605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0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3E42EAED-A703-3606-207B-C03DB513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0F6523D7-A7E4-A011-DB5F-2FFE4B7E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5C53475A-5E2E-FC7E-EF94-9A37DCBB5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3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F910924-C4B7-2129-C1EF-F31D0A52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4AD934B-4C20-DFA8-CD89-A9B437F2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DCA25CA9-CACA-8238-9A06-298470E9D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4E5C83BB-C73F-43E5-ACBE-7E701387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16D12FC2-3A7E-78EF-4887-B1675FFA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06C60F33-398F-5A31-4670-E4B22F83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7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20D61DC-6CFA-63CD-2203-7AE91F400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201FD0E7-55AF-9E35-3CDD-C37CC78EB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BE371E3-3370-49FE-7BD1-522518E5A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C1945CF5-9AB8-4014-3370-279695C9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A404EF2-A9BE-0F83-D262-258C875D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3EA5672-64BF-8C38-75D8-6DE0BA56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6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927B5FBE-4113-255F-B330-1BF69468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4AB8EFEB-E015-906B-C45F-5DE0B2FBF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42DB802-B91C-0A1C-5529-79CB7963D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919915-FF56-4278-B20A-3D0D36D14AC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43160616-86CF-2A41-3999-B9EFFAB6C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85990DA-63A4-9125-4611-B4CAD686C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67CBC3-0272-4352-A56E-661C6791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9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reptunghi 22">
            <a:extLst>
              <a:ext uri="{FF2B5EF4-FFF2-40B4-BE49-F238E27FC236}">
                <a16:creationId xmlns:a16="http://schemas.microsoft.com/office/drawing/2014/main" id="{896CF22C-F54E-3F29-1FD5-189390891C18}"/>
              </a:ext>
            </a:extLst>
          </p:cNvPr>
          <p:cNvSpPr/>
          <p:nvPr/>
        </p:nvSpPr>
        <p:spPr>
          <a:xfrm>
            <a:off x="0" y="0"/>
            <a:ext cx="152032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reptunghi 52">
            <a:extLst>
              <a:ext uri="{FF2B5EF4-FFF2-40B4-BE49-F238E27FC236}">
                <a16:creationId xmlns:a16="http://schemas.microsoft.com/office/drawing/2014/main" id="{F290A515-8D91-D41E-3BEE-E61A0A3FEA97}"/>
              </a:ext>
            </a:extLst>
          </p:cNvPr>
          <p:cNvSpPr/>
          <p:nvPr/>
        </p:nvSpPr>
        <p:spPr>
          <a:xfrm>
            <a:off x="0" y="0"/>
            <a:ext cx="152032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AutoShape 12" descr="An epic blue-themed background design for software interfaces. The design features a dramatic gradient of deep, rich blues with hints of lighter blues, creating a dynamic and immersive visual effect. The background includes intricate abstract patterns and shapes, such as swirling waves, geometric elements, and ethereal light streaks, to add a sense of movement and depth. The overall look is bold and captivating, with a high level of detail and a futuristic aesthetic, making it suitable as a backdrop for cutting-edge software applications. The design should be visually striking and evoke a sense of innovation and sophistication.">
            <a:extLst>
              <a:ext uri="{FF2B5EF4-FFF2-40B4-BE49-F238E27FC236}">
                <a16:creationId xmlns:a16="http://schemas.microsoft.com/office/drawing/2014/main" id="{F58C53E9-CDBB-124E-639F-DFC821FD57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416157" cy="34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" name="AutoShape 16" descr="An epic, techy blue-themed background design for software interfaces. The design features a dramatic gradient of deep, rich blues with hints of lighter blues, creating a dynamic and immersive visual effect. The background includes intricate, tech-inspired abstract patterns and shapes, such as circuit lines, digital grids, and glowing nodes, to add a sense of technological sophistication. The overall look is bold and captivating, with a high level of detail and a futuristic aesthetic, making it suitable as a backdrop for cutting-edge software applications. The design should be visually striking and evoke a sense of innovation and high-tech ambiance.">
            <a:extLst>
              <a:ext uri="{FF2B5EF4-FFF2-40B4-BE49-F238E27FC236}">
                <a16:creationId xmlns:a16="http://schemas.microsoft.com/office/drawing/2014/main" id="{F47B2615-A277-46EF-61C5-36F34C04B2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837398" cy="38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ine 2" descr="O imagine care conține captură de ecran, ceață, text, zgârie-nori&#10;&#10;Descriere generată automat">
            <a:extLst>
              <a:ext uri="{FF2B5EF4-FFF2-40B4-BE49-F238E27FC236}">
                <a16:creationId xmlns:a16="http://schemas.microsoft.com/office/drawing/2014/main" id="{A4BDB8C0-EF87-EE9B-88DA-B605C4613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ă liberă: formă 4">
            <a:extLst>
              <a:ext uri="{FF2B5EF4-FFF2-40B4-BE49-F238E27FC236}">
                <a16:creationId xmlns:a16="http://schemas.microsoft.com/office/drawing/2014/main" id="{96E944A9-84D4-911A-B26D-5FB0B4A10A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7433" y="4246198"/>
                </a:moveTo>
                <a:lnTo>
                  <a:pt x="645889" y="4246198"/>
                </a:lnTo>
                <a:cubicBezTo>
                  <a:pt x="716583" y="4246198"/>
                  <a:pt x="779835" y="4259778"/>
                  <a:pt x="835645" y="4286940"/>
                </a:cubicBezTo>
                <a:cubicBezTo>
                  <a:pt x="891456" y="4314101"/>
                  <a:pt x="935546" y="4355959"/>
                  <a:pt x="967916" y="4412513"/>
                </a:cubicBezTo>
                <a:cubicBezTo>
                  <a:pt x="1000286" y="4469068"/>
                  <a:pt x="1016471" y="4542366"/>
                  <a:pt x="1016471" y="4632407"/>
                </a:cubicBezTo>
                <a:cubicBezTo>
                  <a:pt x="1016471" y="4726169"/>
                  <a:pt x="1002705" y="4801513"/>
                  <a:pt x="975171" y="4858440"/>
                </a:cubicBezTo>
                <a:cubicBezTo>
                  <a:pt x="947638" y="4915366"/>
                  <a:pt x="906339" y="4956666"/>
                  <a:pt x="851272" y="4982339"/>
                </a:cubicBezTo>
                <a:cubicBezTo>
                  <a:pt x="796206" y="5008012"/>
                  <a:pt x="727745" y="5020848"/>
                  <a:pt x="645889" y="5020848"/>
                </a:cubicBezTo>
                <a:lnTo>
                  <a:pt x="497433" y="5020848"/>
                </a:lnTo>
                <a:close/>
                <a:moveTo>
                  <a:pt x="9765406" y="4230571"/>
                </a:moveTo>
                <a:cubicBezTo>
                  <a:pt x="9837588" y="4230571"/>
                  <a:pt x="9895631" y="4249174"/>
                  <a:pt x="9939535" y="4286381"/>
                </a:cubicBezTo>
                <a:cubicBezTo>
                  <a:pt x="9983440" y="4323588"/>
                  <a:pt x="10015252" y="4372888"/>
                  <a:pt x="10034971" y="4434279"/>
                </a:cubicBezTo>
                <a:cubicBezTo>
                  <a:pt x="10054691" y="4495671"/>
                  <a:pt x="10064551" y="4562458"/>
                  <a:pt x="10064551" y="4634639"/>
                </a:cubicBezTo>
                <a:cubicBezTo>
                  <a:pt x="10064551" y="4706077"/>
                  <a:pt x="10054691" y="4772491"/>
                  <a:pt x="10034971" y="4833883"/>
                </a:cubicBezTo>
                <a:cubicBezTo>
                  <a:pt x="10015252" y="4895275"/>
                  <a:pt x="9983440" y="4944574"/>
                  <a:pt x="9939535" y="4981781"/>
                </a:cubicBezTo>
                <a:cubicBezTo>
                  <a:pt x="9895631" y="5018988"/>
                  <a:pt x="9837588" y="5037592"/>
                  <a:pt x="9765406" y="5037592"/>
                </a:cubicBezTo>
                <a:cubicBezTo>
                  <a:pt x="9693225" y="5037592"/>
                  <a:pt x="9635182" y="5019918"/>
                  <a:pt x="9591277" y="4984572"/>
                </a:cubicBezTo>
                <a:cubicBezTo>
                  <a:pt x="9547373" y="4949225"/>
                  <a:pt x="9515747" y="4901042"/>
                  <a:pt x="9496400" y="4840022"/>
                </a:cubicBezTo>
                <a:cubicBezTo>
                  <a:pt x="9477052" y="4779003"/>
                  <a:pt x="9467378" y="4710542"/>
                  <a:pt x="9467378" y="4634639"/>
                </a:cubicBezTo>
                <a:cubicBezTo>
                  <a:pt x="9467378" y="4559481"/>
                  <a:pt x="9477052" y="4491392"/>
                  <a:pt x="9496400" y="4430373"/>
                </a:cubicBezTo>
                <a:cubicBezTo>
                  <a:pt x="9515747" y="4369353"/>
                  <a:pt x="9547373" y="4320798"/>
                  <a:pt x="9591277" y="4284707"/>
                </a:cubicBezTo>
                <a:cubicBezTo>
                  <a:pt x="9635182" y="4248616"/>
                  <a:pt x="9693225" y="4230571"/>
                  <a:pt x="9765406" y="4230571"/>
                </a:cubicBezTo>
                <a:close/>
                <a:moveTo>
                  <a:pt x="10745812" y="3882313"/>
                </a:moveTo>
                <a:lnTo>
                  <a:pt x="10745812" y="5384733"/>
                </a:lnTo>
                <a:lnTo>
                  <a:pt x="11155461" y="5384733"/>
                </a:lnTo>
                <a:lnTo>
                  <a:pt x="11155461" y="4553156"/>
                </a:lnTo>
                <a:lnTo>
                  <a:pt x="11701288" y="5384733"/>
                </a:lnTo>
                <a:lnTo>
                  <a:pt x="12122100" y="5384733"/>
                </a:lnTo>
                <a:lnTo>
                  <a:pt x="12122100" y="3882313"/>
                </a:lnTo>
                <a:lnTo>
                  <a:pt x="11710218" y="3882313"/>
                </a:lnTo>
                <a:lnTo>
                  <a:pt x="11710218" y="4703844"/>
                </a:lnTo>
                <a:lnTo>
                  <a:pt x="11168856" y="3882313"/>
                </a:lnTo>
                <a:close/>
                <a:moveTo>
                  <a:pt x="8345512" y="3882313"/>
                </a:moveTo>
                <a:lnTo>
                  <a:pt x="8345512" y="5384733"/>
                </a:lnTo>
                <a:lnTo>
                  <a:pt x="8784183" y="5384733"/>
                </a:lnTo>
                <a:lnTo>
                  <a:pt x="8784183" y="3882313"/>
                </a:lnTo>
                <a:close/>
                <a:moveTo>
                  <a:pt x="7003008" y="3882313"/>
                </a:moveTo>
                <a:lnTo>
                  <a:pt x="7003008" y="4243965"/>
                </a:lnTo>
                <a:lnTo>
                  <a:pt x="7375822" y="4243965"/>
                </a:lnTo>
                <a:lnTo>
                  <a:pt x="7375822" y="5384733"/>
                </a:lnTo>
                <a:lnTo>
                  <a:pt x="7814493" y="5384733"/>
                </a:lnTo>
                <a:lnTo>
                  <a:pt x="7814493" y="4243965"/>
                </a:lnTo>
                <a:lnTo>
                  <a:pt x="8185075" y="4243965"/>
                </a:lnTo>
                <a:lnTo>
                  <a:pt x="8185075" y="3882313"/>
                </a:lnTo>
                <a:close/>
                <a:moveTo>
                  <a:pt x="4240237" y="3882313"/>
                </a:moveTo>
                <a:lnTo>
                  <a:pt x="4240237" y="5384733"/>
                </a:lnTo>
                <a:lnTo>
                  <a:pt x="5305102" y="5384733"/>
                </a:lnTo>
                <a:lnTo>
                  <a:pt x="5305102" y="5023081"/>
                </a:lnTo>
                <a:lnTo>
                  <a:pt x="4678908" y="5023081"/>
                </a:lnTo>
                <a:lnTo>
                  <a:pt x="4678908" y="4802071"/>
                </a:lnTo>
                <a:lnTo>
                  <a:pt x="5232548" y="4802071"/>
                </a:lnTo>
                <a:lnTo>
                  <a:pt x="5232548" y="4453813"/>
                </a:lnTo>
                <a:lnTo>
                  <a:pt x="4678908" y="4453813"/>
                </a:lnTo>
                <a:lnTo>
                  <a:pt x="4678908" y="4243965"/>
                </a:lnTo>
                <a:lnTo>
                  <a:pt x="5305102" y="4243965"/>
                </a:lnTo>
                <a:lnTo>
                  <a:pt x="5305102" y="3882313"/>
                </a:lnTo>
                <a:close/>
                <a:moveTo>
                  <a:pt x="2897733" y="3882313"/>
                </a:moveTo>
                <a:lnTo>
                  <a:pt x="2897733" y="4243965"/>
                </a:lnTo>
                <a:lnTo>
                  <a:pt x="3270548" y="4243965"/>
                </a:lnTo>
                <a:lnTo>
                  <a:pt x="3270548" y="5384733"/>
                </a:lnTo>
                <a:lnTo>
                  <a:pt x="3709219" y="5384733"/>
                </a:lnTo>
                <a:lnTo>
                  <a:pt x="3709219" y="4243965"/>
                </a:lnTo>
                <a:lnTo>
                  <a:pt x="4079801" y="4243965"/>
                </a:lnTo>
                <a:lnTo>
                  <a:pt x="4079801" y="3882313"/>
                </a:lnTo>
                <a:close/>
                <a:moveTo>
                  <a:pt x="1706587" y="3882313"/>
                </a:moveTo>
                <a:lnTo>
                  <a:pt x="1706587" y="5384733"/>
                </a:lnTo>
                <a:lnTo>
                  <a:pt x="2771453" y="5384733"/>
                </a:lnTo>
                <a:lnTo>
                  <a:pt x="2771453" y="5023081"/>
                </a:lnTo>
                <a:lnTo>
                  <a:pt x="2145258" y="5023081"/>
                </a:lnTo>
                <a:lnTo>
                  <a:pt x="2145258" y="4802071"/>
                </a:lnTo>
                <a:lnTo>
                  <a:pt x="2698899" y="4802071"/>
                </a:lnTo>
                <a:lnTo>
                  <a:pt x="2698899" y="4453813"/>
                </a:lnTo>
                <a:lnTo>
                  <a:pt x="2145258" y="4453813"/>
                </a:lnTo>
                <a:lnTo>
                  <a:pt x="2145258" y="4243965"/>
                </a:lnTo>
                <a:lnTo>
                  <a:pt x="2771453" y="4243965"/>
                </a:lnTo>
                <a:lnTo>
                  <a:pt x="2771453" y="3882313"/>
                </a:lnTo>
                <a:close/>
                <a:moveTo>
                  <a:pt x="58762" y="3882313"/>
                </a:moveTo>
                <a:lnTo>
                  <a:pt x="58762" y="5384733"/>
                </a:lnTo>
                <a:lnTo>
                  <a:pt x="680492" y="5384733"/>
                </a:lnTo>
                <a:cubicBezTo>
                  <a:pt x="841970" y="5384733"/>
                  <a:pt x="981683" y="5357572"/>
                  <a:pt x="1099629" y="5303250"/>
                </a:cubicBezTo>
                <a:cubicBezTo>
                  <a:pt x="1217575" y="5248927"/>
                  <a:pt x="1308732" y="5166142"/>
                  <a:pt x="1373100" y="5054893"/>
                </a:cubicBezTo>
                <a:cubicBezTo>
                  <a:pt x="1437469" y="4943644"/>
                  <a:pt x="1469653" y="4802815"/>
                  <a:pt x="1469653" y="4632407"/>
                </a:cubicBezTo>
                <a:cubicBezTo>
                  <a:pt x="1469653" y="4467952"/>
                  <a:pt x="1438027" y="4330100"/>
                  <a:pt x="1374775" y="4218851"/>
                </a:cubicBezTo>
                <a:cubicBezTo>
                  <a:pt x="1311523" y="4107602"/>
                  <a:pt x="1220924" y="4023700"/>
                  <a:pt x="1102978" y="3967145"/>
                </a:cubicBezTo>
                <a:cubicBezTo>
                  <a:pt x="985031" y="3910590"/>
                  <a:pt x="844203" y="3882313"/>
                  <a:pt x="680492" y="3882313"/>
                </a:cubicBezTo>
                <a:close/>
                <a:moveTo>
                  <a:pt x="9765406" y="3862221"/>
                </a:moveTo>
                <a:cubicBezTo>
                  <a:pt x="9609137" y="3862221"/>
                  <a:pt x="9475192" y="3892917"/>
                  <a:pt x="9363570" y="3954309"/>
                </a:cubicBezTo>
                <a:cubicBezTo>
                  <a:pt x="9251949" y="4015700"/>
                  <a:pt x="9166373" y="4104067"/>
                  <a:pt x="9106842" y="4219409"/>
                </a:cubicBezTo>
                <a:cubicBezTo>
                  <a:pt x="9047311" y="4334751"/>
                  <a:pt x="9017545" y="4473161"/>
                  <a:pt x="9017545" y="4634639"/>
                </a:cubicBezTo>
                <a:cubicBezTo>
                  <a:pt x="9017545" y="4795374"/>
                  <a:pt x="9047311" y="4933226"/>
                  <a:pt x="9106842" y="5048196"/>
                </a:cubicBezTo>
                <a:cubicBezTo>
                  <a:pt x="9166373" y="5163165"/>
                  <a:pt x="9251949" y="5251346"/>
                  <a:pt x="9363570" y="5312738"/>
                </a:cubicBezTo>
                <a:cubicBezTo>
                  <a:pt x="9475192" y="5374129"/>
                  <a:pt x="9609137" y="5404825"/>
                  <a:pt x="9765406" y="5404825"/>
                </a:cubicBezTo>
                <a:cubicBezTo>
                  <a:pt x="9922420" y="5404825"/>
                  <a:pt x="10056737" y="5374129"/>
                  <a:pt x="10168359" y="5312738"/>
                </a:cubicBezTo>
                <a:cubicBezTo>
                  <a:pt x="10279980" y="5251346"/>
                  <a:pt x="10365556" y="5163165"/>
                  <a:pt x="10425087" y="5048196"/>
                </a:cubicBezTo>
                <a:cubicBezTo>
                  <a:pt x="10484618" y="4933226"/>
                  <a:pt x="10514384" y="4795374"/>
                  <a:pt x="10514384" y="4634639"/>
                </a:cubicBezTo>
                <a:cubicBezTo>
                  <a:pt x="10514384" y="4473161"/>
                  <a:pt x="10484618" y="4334751"/>
                  <a:pt x="10425087" y="4219409"/>
                </a:cubicBezTo>
                <a:cubicBezTo>
                  <a:pt x="10365556" y="4104067"/>
                  <a:pt x="10279980" y="4015700"/>
                  <a:pt x="10168359" y="3954309"/>
                </a:cubicBezTo>
                <a:cubicBezTo>
                  <a:pt x="10056737" y="3892917"/>
                  <a:pt x="9922420" y="3862221"/>
                  <a:pt x="9765406" y="3862221"/>
                </a:cubicBezTo>
                <a:close/>
                <a:moveTo>
                  <a:pt x="6231632" y="3862221"/>
                </a:moveTo>
                <a:cubicBezTo>
                  <a:pt x="6084292" y="3862221"/>
                  <a:pt x="5954439" y="3892917"/>
                  <a:pt x="5842074" y="3954309"/>
                </a:cubicBezTo>
                <a:cubicBezTo>
                  <a:pt x="5729709" y="4015700"/>
                  <a:pt x="5641900" y="4104067"/>
                  <a:pt x="5578648" y="4219409"/>
                </a:cubicBezTo>
                <a:cubicBezTo>
                  <a:pt x="5515397" y="4334751"/>
                  <a:pt x="5483770" y="4473161"/>
                  <a:pt x="5483770" y="4634639"/>
                </a:cubicBezTo>
                <a:cubicBezTo>
                  <a:pt x="5483770" y="4795374"/>
                  <a:pt x="5515397" y="4933226"/>
                  <a:pt x="5578648" y="5048196"/>
                </a:cubicBezTo>
                <a:cubicBezTo>
                  <a:pt x="5641900" y="5163165"/>
                  <a:pt x="5729709" y="5251346"/>
                  <a:pt x="5842074" y="5312738"/>
                </a:cubicBezTo>
                <a:cubicBezTo>
                  <a:pt x="5954439" y="5374129"/>
                  <a:pt x="6084292" y="5404825"/>
                  <a:pt x="6231632" y="5404825"/>
                </a:cubicBezTo>
                <a:cubicBezTo>
                  <a:pt x="6385669" y="5404825"/>
                  <a:pt x="6514219" y="5380268"/>
                  <a:pt x="6617283" y="5331155"/>
                </a:cubicBezTo>
                <a:cubicBezTo>
                  <a:pt x="6720346" y="5282042"/>
                  <a:pt x="6799039" y="5211720"/>
                  <a:pt x="6853361" y="5120191"/>
                </a:cubicBezTo>
                <a:cubicBezTo>
                  <a:pt x="6907683" y="5028662"/>
                  <a:pt x="6937821" y="4919645"/>
                  <a:pt x="6943774" y="4793141"/>
                </a:cubicBezTo>
                <a:lnTo>
                  <a:pt x="6491709" y="4793141"/>
                </a:lnTo>
                <a:cubicBezTo>
                  <a:pt x="6487244" y="4867555"/>
                  <a:pt x="6463617" y="4926901"/>
                  <a:pt x="6420829" y="4971177"/>
                </a:cubicBezTo>
                <a:cubicBezTo>
                  <a:pt x="6378041" y="5015453"/>
                  <a:pt x="6314975" y="5037592"/>
                  <a:pt x="6231632" y="5037592"/>
                </a:cubicBezTo>
                <a:cubicBezTo>
                  <a:pt x="6159450" y="5037592"/>
                  <a:pt x="6101407" y="5019732"/>
                  <a:pt x="6057503" y="4984013"/>
                </a:cubicBezTo>
                <a:cubicBezTo>
                  <a:pt x="6013598" y="4948295"/>
                  <a:pt x="5981973" y="4899926"/>
                  <a:pt x="5962625" y="4838906"/>
                </a:cubicBezTo>
                <a:cubicBezTo>
                  <a:pt x="5943277" y="4777886"/>
                  <a:pt x="5933603" y="4709798"/>
                  <a:pt x="5933603" y="4634639"/>
                </a:cubicBezTo>
                <a:cubicBezTo>
                  <a:pt x="5933603" y="4559481"/>
                  <a:pt x="5943277" y="4491392"/>
                  <a:pt x="5962625" y="4430373"/>
                </a:cubicBezTo>
                <a:cubicBezTo>
                  <a:pt x="5981973" y="4369353"/>
                  <a:pt x="6013598" y="4320798"/>
                  <a:pt x="6057503" y="4284707"/>
                </a:cubicBezTo>
                <a:cubicBezTo>
                  <a:pt x="6101407" y="4248616"/>
                  <a:pt x="6159450" y="4230571"/>
                  <a:pt x="6231632" y="4230571"/>
                </a:cubicBezTo>
                <a:cubicBezTo>
                  <a:pt x="6283721" y="4230571"/>
                  <a:pt x="6327998" y="4238570"/>
                  <a:pt x="6364461" y="4254569"/>
                </a:cubicBezTo>
                <a:cubicBezTo>
                  <a:pt x="6400924" y="4270568"/>
                  <a:pt x="6429945" y="4294009"/>
                  <a:pt x="6451525" y="4324891"/>
                </a:cubicBezTo>
                <a:cubicBezTo>
                  <a:pt x="6473105" y="4355773"/>
                  <a:pt x="6487244" y="4393538"/>
                  <a:pt x="6493941" y="4438186"/>
                </a:cubicBezTo>
                <a:lnTo>
                  <a:pt x="6947123" y="4438186"/>
                </a:lnTo>
                <a:cubicBezTo>
                  <a:pt x="6946379" y="4317635"/>
                  <a:pt x="6914009" y="4214386"/>
                  <a:pt x="6850012" y="4128438"/>
                </a:cubicBezTo>
                <a:cubicBezTo>
                  <a:pt x="6786016" y="4042489"/>
                  <a:pt x="6700254" y="3976633"/>
                  <a:pt x="6592726" y="3930868"/>
                </a:cubicBezTo>
                <a:cubicBezTo>
                  <a:pt x="6485198" y="3885104"/>
                  <a:pt x="6364833" y="3862221"/>
                  <a:pt x="6231632" y="3862221"/>
                </a:cubicBezTo>
                <a:close/>
                <a:moveTo>
                  <a:pt x="8670031" y="1487371"/>
                </a:moveTo>
                <a:cubicBezTo>
                  <a:pt x="8742213" y="1487371"/>
                  <a:pt x="8800256" y="1505975"/>
                  <a:pt x="8844160" y="1543182"/>
                </a:cubicBezTo>
                <a:cubicBezTo>
                  <a:pt x="8888065" y="1580389"/>
                  <a:pt x="8919877" y="1629688"/>
                  <a:pt x="8939596" y="1691080"/>
                </a:cubicBezTo>
                <a:cubicBezTo>
                  <a:pt x="8959316" y="1752471"/>
                  <a:pt x="8969176" y="1819258"/>
                  <a:pt x="8969176" y="1891439"/>
                </a:cubicBezTo>
                <a:cubicBezTo>
                  <a:pt x="8969176" y="1962877"/>
                  <a:pt x="8959316" y="2029292"/>
                  <a:pt x="8939596" y="2090683"/>
                </a:cubicBezTo>
                <a:cubicBezTo>
                  <a:pt x="8919877" y="2152075"/>
                  <a:pt x="8888065" y="2201374"/>
                  <a:pt x="8844160" y="2238581"/>
                </a:cubicBezTo>
                <a:cubicBezTo>
                  <a:pt x="8800256" y="2275788"/>
                  <a:pt x="8742213" y="2294392"/>
                  <a:pt x="8670031" y="2294392"/>
                </a:cubicBezTo>
                <a:cubicBezTo>
                  <a:pt x="8597850" y="2294392"/>
                  <a:pt x="8539807" y="2276718"/>
                  <a:pt x="8495902" y="2241372"/>
                </a:cubicBezTo>
                <a:cubicBezTo>
                  <a:pt x="8451998" y="2206025"/>
                  <a:pt x="8420372" y="2157842"/>
                  <a:pt x="8401025" y="2096822"/>
                </a:cubicBezTo>
                <a:cubicBezTo>
                  <a:pt x="8381677" y="2035803"/>
                  <a:pt x="8372003" y="1967342"/>
                  <a:pt x="8372003" y="1891439"/>
                </a:cubicBezTo>
                <a:cubicBezTo>
                  <a:pt x="8372003" y="1816281"/>
                  <a:pt x="8381677" y="1748193"/>
                  <a:pt x="8401025" y="1687173"/>
                </a:cubicBezTo>
                <a:cubicBezTo>
                  <a:pt x="8420372" y="1626153"/>
                  <a:pt x="8451998" y="1577598"/>
                  <a:pt x="8495902" y="1541507"/>
                </a:cubicBezTo>
                <a:cubicBezTo>
                  <a:pt x="8539807" y="1505417"/>
                  <a:pt x="8597850" y="1487371"/>
                  <a:pt x="8670031" y="1487371"/>
                </a:cubicBezTo>
                <a:close/>
                <a:moveTo>
                  <a:pt x="5107682" y="1487371"/>
                </a:moveTo>
                <a:cubicBezTo>
                  <a:pt x="5179863" y="1487371"/>
                  <a:pt x="5237906" y="1505975"/>
                  <a:pt x="5281811" y="1543182"/>
                </a:cubicBezTo>
                <a:cubicBezTo>
                  <a:pt x="5325715" y="1580389"/>
                  <a:pt x="5357527" y="1629688"/>
                  <a:pt x="5377247" y="1691080"/>
                </a:cubicBezTo>
                <a:cubicBezTo>
                  <a:pt x="5396966" y="1752471"/>
                  <a:pt x="5406826" y="1819258"/>
                  <a:pt x="5406826" y="1891439"/>
                </a:cubicBezTo>
                <a:cubicBezTo>
                  <a:pt x="5406826" y="1962877"/>
                  <a:pt x="5396966" y="2029292"/>
                  <a:pt x="5377247" y="2090683"/>
                </a:cubicBezTo>
                <a:cubicBezTo>
                  <a:pt x="5357527" y="2152075"/>
                  <a:pt x="5325715" y="2201374"/>
                  <a:pt x="5281811" y="2238581"/>
                </a:cubicBezTo>
                <a:cubicBezTo>
                  <a:pt x="5237906" y="2275788"/>
                  <a:pt x="5179863" y="2294392"/>
                  <a:pt x="5107682" y="2294392"/>
                </a:cubicBezTo>
                <a:cubicBezTo>
                  <a:pt x="5035500" y="2294392"/>
                  <a:pt x="4977458" y="2276718"/>
                  <a:pt x="4933553" y="2241372"/>
                </a:cubicBezTo>
                <a:cubicBezTo>
                  <a:pt x="4889648" y="2206025"/>
                  <a:pt x="4858022" y="2157842"/>
                  <a:pt x="4838675" y="2096822"/>
                </a:cubicBezTo>
                <a:cubicBezTo>
                  <a:pt x="4819327" y="2035803"/>
                  <a:pt x="4809653" y="1967342"/>
                  <a:pt x="4809653" y="1891439"/>
                </a:cubicBezTo>
                <a:cubicBezTo>
                  <a:pt x="4809653" y="1816281"/>
                  <a:pt x="4819327" y="1748193"/>
                  <a:pt x="4838675" y="1687173"/>
                </a:cubicBezTo>
                <a:cubicBezTo>
                  <a:pt x="4858022" y="1626153"/>
                  <a:pt x="4889648" y="1577598"/>
                  <a:pt x="4933553" y="1541507"/>
                </a:cubicBezTo>
                <a:cubicBezTo>
                  <a:pt x="4977458" y="1505417"/>
                  <a:pt x="5035500" y="1487371"/>
                  <a:pt x="5107682" y="1487371"/>
                </a:cubicBezTo>
                <a:close/>
                <a:moveTo>
                  <a:pt x="9650437" y="1139113"/>
                </a:moveTo>
                <a:lnTo>
                  <a:pt x="9650437" y="2641533"/>
                </a:lnTo>
                <a:lnTo>
                  <a:pt x="10060086" y="2641533"/>
                </a:lnTo>
                <a:lnTo>
                  <a:pt x="10060086" y="1809956"/>
                </a:lnTo>
                <a:lnTo>
                  <a:pt x="10605913" y="2641533"/>
                </a:lnTo>
                <a:lnTo>
                  <a:pt x="11026725" y="2641533"/>
                </a:lnTo>
                <a:lnTo>
                  <a:pt x="11026725" y="1139113"/>
                </a:lnTo>
                <a:lnTo>
                  <a:pt x="10614843" y="1139113"/>
                </a:lnTo>
                <a:lnTo>
                  <a:pt x="10614843" y="1960645"/>
                </a:lnTo>
                <a:lnTo>
                  <a:pt x="10073481" y="1139113"/>
                </a:lnTo>
                <a:close/>
                <a:moveTo>
                  <a:pt x="7250137" y="1139113"/>
                </a:moveTo>
                <a:lnTo>
                  <a:pt x="7250137" y="2641533"/>
                </a:lnTo>
                <a:lnTo>
                  <a:pt x="7688808" y="2641533"/>
                </a:lnTo>
                <a:lnTo>
                  <a:pt x="7688808" y="1139113"/>
                </a:lnTo>
                <a:close/>
                <a:moveTo>
                  <a:pt x="5907633" y="1139113"/>
                </a:moveTo>
                <a:lnTo>
                  <a:pt x="5907633" y="1500766"/>
                </a:lnTo>
                <a:lnTo>
                  <a:pt x="6280447" y="1500766"/>
                </a:lnTo>
                <a:lnTo>
                  <a:pt x="6280447" y="2641533"/>
                </a:lnTo>
                <a:lnTo>
                  <a:pt x="6719118" y="2641533"/>
                </a:lnTo>
                <a:lnTo>
                  <a:pt x="6719118" y="1500766"/>
                </a:lnTo>
                <a:lnTo>
                  <a:pt x="7089700" y="1500766"/>
                </a:lnTo>
                <a:lnTo>
                  <a:pt x="7089700" y="1139113"/>
                </a:lnTo>
                <a:close/>
                <a:moveTo>
                  <a:pt x="2487637" y="1139113"/>
                </a:moveTo>
                <a:lnTo>
                  <a:pt x="2487637" y="2641533"/>
                </a:lnTo>
                <a:lnTo>
                  <a:pt x="2908449" y="2641533"/>
                </a:lnTo>
                <a:lnTo>
                  <a:pt x="2908449" y="1670855"/>
                </a:lnTo>
                <a:lnTo>
                  <a:pt x="3174107" y="2174957"/>
                </a:lnTo>
                <a:lnTo>
                  <a:pt x="3434184" y="2174957"/>
                </a:lnTo>
                <a:lnTo>
                  <a:pt x="3692029" y="1679641"/>
                </a:lnTo>
                <a:lnTo>
                  <a:pt x="3692029" y="2641533"/>
                </a:lnTo>
                <a:lnTo>
                  <a:pt x="4121770" y="2641533"/>
                </a:lnTo>
                <a:lnTo>
                  <a:pt x="4121770" y="1139113"/>
                </a:lnTo>
                <a:lnTo>
                  <a:pt x="3621707" y="1139113"/>
                </a:lnTo>
                <a:lnTo>
                  <a:pt x="3317548" y="1698230"/>
                </a:lnTo>
                <a:lnTo>
                  <a:pt x="3004443" y="1139113"/>
                </a:lnTo>
                <a:close/>
                <a:moveTo>
                  <a:pt x="1163662" y="1139113"/>
                </a:moveTo>
                <a:lnTo>
                  <a:pt x="1163662" y="2641533"/>
                </a:lnTo>
                <a:lnTo>
                  <a:pt x="2228528" y="2641533"/>
                </a:lnTo>
                <a:lnTo>
                  <a:pt x="2228528" y="2279881"/>
                </a:lnTo>
                <a:lnTo>
                  <a:pt x="1602333" y="2279881"/>
                </a:lnTo>
                <a:lnTo>
                  <a:pt x="1602333" y="2058871"/>
                </a:lnTo>
                <a:lnTo>
                  <a:pt x="2155974" y="2058871"/>
                </a:lnTo>
                <a:lnTo>
                  <a:pt x="2155974" y="1710613"/>
                </a:lnTo>
                <a:lnTo>
                  <a:pt x="1602333" y="1710613"/>
                </a:lnTo>
                <a:lnTo>
                  <a:pt x="1602333" y="1500766"/>
                </a:lnTo>
                <a:lnTo>
                  <a:pt x="2228528" y="1500766"/>
                </a:lnTo>
                <a:lnTo>
                  <a:pt x="2228528" y="1139113"/>
                </a:lnTo>
                <a:close/>
                <a:moveTo>
                  <a:pt x="8670031" y="1119021"/>
                </a:moveTo>
                <a:cubicBezTo>
                  <a:pt x="8513762" y="1119021"/>
                  <a:pt x="8379817" y="1149717"/>
                  <a:pt x="8268195" y="1211109"/>
                </a:cubicBezTo>
                <a:cubicBezTo>
                  <a:pt x="8156574" y="1272501"/>
                  <a:pt x="8070998" y="1360867"/>
                  <a:pt x="8011467" y="1476209"/>
                </a:cubicBezTo>
                <a:cubicBezTo>
                  <a:pt x="7951936" y="1591551"/>
                  <a:pt x="7922170" y="1729961"/>
                  <a:pt x="7922170" y="1891439"/>
                </a:cubicBezTo>
                <a:cubicBezTo>
                  <a:pt x="7922170" y="2052174"/>
                  <a:pt x="7951936" y="2190026"/>
                  <a:pt x="8011467" y="2304996"/>
                </a:cubicBezTo>
                <a:cubicBezTo>
                  <a:pt x="8070998" y="2419965"/>
                  <a:pt x="8156574" y="2508146"/>
                  <a:pt x="8268195" y="2569538"/>
                </a:cubicBezTo>
                <a:cubicBezTo>
                  <a:pt x="8379817" y="2630929"/>
                  <a:pt x="8513762" y="2661625"/>
                  <a:pt x="8670031" y="2661625"/>
                </a:cubicBezTo>
                <a:cubicBezTo>
                  <a:pt x="8827045" y="2661625"/>
                  <a:pt x="8961362" y="2630929"/>
                  <a:pt x="9072984" y="2569538"/>
                </a:cubicBezTo>
                <a:cubicBezTo>
                  <a:pt x="9184605" y="2508146"/>
                  <a:pt x="9270181" y="2419965"/>
                  <a:pt x="9329712" y="2304996"/>
                </a:cubicBezTo>
                <a:cubicBezTo>
                  <a:pt x="9389243" y="2190026"/>
                  <a:pt x="9419009" y="2052174"/>
                  <a:pt x="9419009" y="1891439"/>
                </a:cubicBezTo>
                <a:cubicBezTo>
                  <a:pt x="9419009" y="1729961"/>
                  <a:pt x="9389243" y="1591551"/>
                  <a:pt x="9329712" y="1476209"/>
                </a:cubicBezTo>
                <a:cubicBezTo>
                  <a:pt x="9270181" y="1360867"/>
                  <a:pt x="9184605" y="1272501"/>
                  <a:pt x="9072984" y="1211109"/>
                </a:cubicBezTo>
                <a:cubicBezTo>
                  <a:pt x="8961362" y="1149717"/>
                  <a:pt x="8827045" y="1119021"/>
                  <a:pt x="8670031" y="1119021"/>
                </a:cubicBezTo>
                <a:close/>
                <a:moveTo>
                  <a:pt x="5107682" y="1119021"/>
                </a:moveTo>
                <a:cubicBezTo>
                  <a:pt x="4951413" y="1119021"/>
                  <a:pt x="4817467" y="1149717"/>
                  <a:pt x="4705846" y="1211109"/>
                </a:cubicBezTo>
                <a:cubicBezTo>
                  <a:pt x="4594225" y="1272501"/>
                  <a:pt x="4508648" y="1360867"/>
                  <a:pt x="4449117" y="1476209"/>
                </a:cubicBezTo>
                <a:cubicBezTo>
                  <a:pt x="4389586" y="1591551"/>
                  <a:pt x="4359820" y="1729961"/>
                  <a:pt x="4359820" y="1891439"/>
                </a:cubicBezTo>
                <a:cubicBezTo>
                  <a:pt x="4359820" y="2052174"/>
                  <a:pt x="4389586" y="2190026"/>
                  <a:pt x="4449117" y="2304996"/>
                </a:cubicBezTo>
                <a:cubicBezTo>
                  <a:pt x="4508648" y="2419965"/>
                  <a:pt x="4594225" y="2508146"/>
                  <a:pt x="4705846" y="2569538"/>
                </a:cubicBezTo>
                <a:cubicBezTo>
                  <a:pt x="4817467" y="2630929"/>
                  <a:pt x="4951413" y="2661625"/>
                  <a:pt x="5107682" y="2661625"/>
                </a:cubicBezTo>
                <a:cubicBezTo>
                  <a:pt x="5264695" y="2661625"/>
                  <a:pt x="5399013" y="2630929"/>
                  <a:pt x="5510634" y="2569538"/>
                </a:cubicBezTo>
                <a:cubicBezTo>
                  <a:pt x="5622255" y="2508146"/>
                  <a:pt x="5707830" y="2419965"/>
                  <a:pt x="5767362" y="2304996"/>
                </a:cubicBezTo>
                <a:cubicBezTo>
                  <a:pt x="5826894" y="2190026"/>
                  <a:pt x="5856659" y="2052174"/>
                  <a:pt x="5856659" y="1891439"/>
                </a:cubicBezTo>
                <a:cubicBezTo>
                  <a:pt x="5856659" y="1729961"/>
                  <a:pt x="5826894" y="1591551"/>
                  <a:pt x="5767362" y="1476209"/>
                </a:cubicBezTo>
                <a:cubicBezTo>
                  <a:pt x="5707831" y="1360867"/>
                  <a:pt x="5622255" y="1272501"/>
                  <a:pt x="5510634" y="1211109"/>
                </a:cubicBezTo>
                <a:cubicBezTo>
                  <a:pt x="5399013" y="1149717"/>
                  <a:pt x="5264695" y="1119021"/>
                  <a:pt x="5107682" y="1119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3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ine 6" descr="O imagine care conține text, captură de ecran, număr, Font&#10;&#10;Descriere generată automat">
            <a:extLst>
              <a:ext uri="{FF2B5EF4-FFF2-40B4-BE49-F238E27FC236}">
                <a16:creationId xmlns:a16="http://schemas.microsoft.com/office/drawing/2014/main" id="{9B5A1B1F-637E-D5AA-9A3C-4AD8152DD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2" y="1627686"/>
            <a:ext cx="11946355" cy="328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5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496AD76-1798-BE1B-72C3-33F618FED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CDE1E54-86E2-EE69-7701-789B974BB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ine 4" descr="O imagine care conține schiță, diagramă, linie, desen&#10;&#10;Descriere generată automat">
            <a:extLst>
              <a:ext uri="{FF2B5EF4-FFF2-40B4-BE49-F238E27FC236}">
                <a16:creationId xmlns:a16="http://schemas.microsoft.com/office/drawing/2014/main" id="{81D90DE6-66BD-A0C3-6AB8-20620B8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187"/>
            <a:ext cx="12192000" cy="47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ubstituent conținut 4" descr="O imagine care conține text, captură de ecran, linie, Interval&#10;&#10;Descriere generată automat">
            <a:extLst>
              <a:ext uri="{FF2B5EF4-FFF2-40B4-BE49-F238E27FC236}">
                <a16:creationId xmlns:a16="http://schemas.microsoft.com/office/drawing/2014/main" id="{750CBA66-267A-40ED-D218-CF2438DB6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18" y="3554394"/>
            <a:ext cx="6002885" cy="3451523"/>
          </a:xfrm>
        </p:spPr>
      </p:pic>
      <p:pic>
        <p:nvPicPr>
          <p:cNvPr id="9" name="Imagine 8" descr="O imagine care conține text, captură de ecran, Interval, linie&#10;&#10;Descriere generată automat">
            <a:extLst>
              <a:ext uri="{FF2B5EF4-FFF2-40B4-BE49-F238E27FC236}">
                <a16:creationId xmlns:a16="http://schemas.microsoft.com/office/drawing/2014/main" id="{B55BBD43-0E96-0426-043E-F9CE941C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" y="3534190"/>
            <a:ext cx="5764307" cy="3469341"/>
          </a:xfrm>
          <a:prstGeom prst="rect">
            <a:avLst/>
          </a:prstGeom>
        </p:spPr>
      </p:pic>
      <p:pic>
        <p:nvPicPr>
          <p:cNvPr id="3" name="Imagine 6" descr="O imagine care conține text, diagramă, Interval, captură de ecran&#10;&#10;Descriere generată automat">
            <a:extLst>
              <a:ext uri="{FF2B5EF4-FFF2-40B4-BE49-F238E27FC236}">
                <a16:creationId xmlns:a16="http://schemas.microsoft.com/office/drawing/2014/main" id="{D028EF29-6046-B642-E553-19A3EEBEC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65"/>
            <a:ext cx="5683045" cy="3614458"/>
          </a:xfrm>
          <a:prstGeom prst="rect">
            <a:avLst/>
          </a:prstGeom>
        </p:spPr>
      </p:pic>
      <p:pic>
        <p:nvPicPr>
          <p:cNvPr id="11" name="Imagine 10" descr="O imagine care conține text, captură de ecran, Interval, diagramă&#10;&#10;Descriere generată automat">
            <a:extLst>
              <a:ext uri="{FF2B5EF4-FFF2-40B4-BE49-F238E27FC236}">
                <a16:creationId xmlns:a16="http://schemas.microsoft.com/office/drawing/2014/main" id="{017310E1-FB97-8ACC-CC12-7BC3D46BC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" y="0"/>
            <a:ext cx="5764307" cy="35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1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ine 8" descr="O imagine care conține text, captură de ecran, Dreptunghi, pătrat&#10;&#10;Descriere generată automat">
            <a:extLst>
              <a:ext uri="{FF2B5EF4-FFF2-40B4-BE49-F238E27FC236}">
                <a16:creationId xmlns:a16="http://schemas.microsoft.com/office/drawing/2014/main" id="{E53AF69F-2A27-4D4C-D761-F8E1B484F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8534400" cy="6858000"/>
          </a:xfrm>
          <a:prstGeom prst="rect">
            <a:avLst/>
          </a:prstGeom>
        </p:spPr>
      </p:pic>
      <p:pic>
        <p:nvPicPr>
          <p:cNvPr id="10" name="Substituent conținut 4" descr="O imagine care conține text, captură de ecran, diagramă, număr&#10;&#10;Descriere generată automat">
            <a:extLst>
              <a:ext uri="{FF2B5EF4-FFF2-40B4-BE49-F238E27FC236}">
                <a16:creationId xmlns:a16="http://schemas.microsoft.com/office/drawing/2014/main" id="{D6663F4F-81C7-29A4-04CB-FDA6D7FFD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66" y="3508796"/>
            <a:ext cx="3195484" cy="2818608"/>
          </a:xfrm>
          <a:prstGeom prst="rect">
            <a:avLst/>
          </a:prstGeom>
        </p:spPr>
      </p:pic>
      <p:pic>
        <p:nvPicPr>
          <p:cNvPr id="12" name="Imagine 4" descr="O imagine care conține text, captură de ecran, diagramă, număr&#10;&#10;Descriere generată automat">
            <a:extLst>
              <a:ext uri="{FF2B5EF4-FFF2-40B4-BE49-F238E27FC236}">
                <a16:creationId xmlns:a16="http://schemas.microsoft.com/office/drawing/2014/main" id="{02DBF3A6-5132-3EA6-823E-C35722EE5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2" y="502457"/>
            <a:ext cx="3124658" cy="26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9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4C0A69B-B694-846C-2CCD-0FE360A1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Substituent conținut 12" descr="O imagine care conține text, Interval, diagramă, captură de ecran&#10;&#10;Descriere generată automat">
            <a:extLst>
              <a:ext uri="{FF2B5EF4-FFF2-40B4-BE49-F238E27FC236}">
                <a16:creationId xmlns:a16="http://schemas.microsoft.com/office/drawing/2014/main" id="{41384EAE-62DA-B3C8-571C-5ADBA3C73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38827" cy="6858000"/>
          </a:xfrm>
        </p:spPr>
      </p:pic>
    </p:spTree>
    <p:extLst>
      <p:ext uri="{BB962C8B-B14F-4D97-AF65-F5344CB8AC3E}">
        <p14:creationId xmlns:p14="http://schemas.microsoft.com/office/powerpoint/2010/main" val="299580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E962-1A8C-7C70-9BB0-6D6FD2D1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40F6F5C-7793-6B79-E6A0-A7F16BC7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C9D4F26-43B1-47BD-0A5F-508650BE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ubstituent conținut 9" descr="O imagine care conține captură de ecran, cerc, artă&#10;&#10;Descriere generată automat">
            <a:extLst>
              <a:ext uri="{FF2B5EF4-FFF2-40B4-BE49-F238E27FC236}">
                <a16:creationId xmlns:a16="http://schemas.microsoft.com/office/drawing/2014/main" id="{8B6F96BE-6D0F-C413-C30B-1128EB3F0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3926" y="-7969556"/>
            <a:ext cx="27893442" cy="15939111"/>
          </a:xfrm>
          <a:prstGeom prst="rect">
            <a:avLst/>
          </a:prstGeom>
        </p:spPr>
      </p:pic>
      <p:sp>
        <p:nvSpPr>
          <p:cNvPr id="5" name="Dreptunghi: colțuri rotunjite 4">
            <a:extLst>
              <a:ext uri="{FF2B5EF4-FFF2-40B4-BE49-F238E27FC236}">
                <a16:creationId xmlns:a16="http://schemas.microsoft.com/office/drawing/2014/main" id="{B7FBF16D-51D6-4319-EDF6-9B2787A338D0}"/>
              </a:ext>
            </a:extLst>
          </p:cNvPr>
          <p:cNvSpPr/>
          <p:nvPr/>
        </p:nvSpPr>
        <p:spPr>
          <a:xfrm>
            <a:off x="1166273" y="883367"/>
            <a:ext cx="9859453" cy="52577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BFAE24EB-8CE8-43AA-6AF1-6D1909B68B3B}"/>
              </a:ext>
            </a:extLst>
          </p:cNvPr>
          <p:cNvSpPr txBox="1"/>
          <p:nvPr/>
        </p:nvSpPr>
        <p:spPr>
          <a:xfrm>
            <a:off x="1861210" y="1146610"/>
            <a:ext cx="769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erlin Sans FB" panose="020E0602020502020306" pitchFamily="34" charset="0"/>
              </a:rPr>
              <a:t>Emotion Classification Pipeline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52AA734F-5F08-1EE6-39C0-36CE786DD90F}"/>
              </a:ext>
            </a:extLst>
          </p:cNvPr>
          <p:cNvSpPr txBox="1"/>
          <p:nvPr/>
        </p:nvSpPr>
        <p:spPr>
          <a:xfrm>
            <a:off x="1636360" y="2261347"/>
            <a:ext cx="8919279" cy="31700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Step 1: CNN Processing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Input: Landmark data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x,</a:t>
            </a:r>
            <a:r>
              <a:rPr lang="en-US" altLang="en-US" sz="2000" dirty="0" err="1">
                <a:latin typeface="Garamond" panose="02020404030301010803" pitchFamily="18" charset="0"/>
              </a:rPr>
              <a:t>y</a:t>
            </a:r>
            <a:r>
              <a:rPr lang="en-US" altLang="en-US" sz="2000" dirty="0">
                <a:latin typeface="Garamond" panose="02020404030301010803" pitchFamily="18" charset="0"/>
              </a:rPr>
              <a:t> coordinates)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Output: Binary values indicating active AUs (0 or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Step 2: Choice Tree Analysis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Evaluate combinations of active AUs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Determine corresponding emotion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Output: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Emotion label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latin typeface="Garamond" panose="02020404030301010803" pitchFamily="18" charset="0"/>
              </a:rPr>
              <a:t>Step 4: SVC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Input: Landmark data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x,y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coordinates)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Garamond" panose="02020404030301010803" pitchFamily="18" charset="0"/>
              </a:rPr>
              <a:t>Output: Decision functions to which we apply </a:t>
            </a:r>
            <a:r>
              <a:rPr lang="en-US" altLang="en-US" sz="2000" dirty="0" err="1">
                <a:latin typeface="Garamond" panose="02020404030301010803" pitchFamily="18" charset="0"/>
              </a:rPr>
              <a:t>Softmax</a:t>
            </a:r>
            <a:r>
              <a:rPr lang="en-US" altLang="en-US" sz="2000" dirty="0">
                <a:latin typeface="Garamond" panose="02020404030301010803" pitchFamily="18" charset="0"/>
              </a:rPr>
              <a:t>, obtaining probabilities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latin typeface="Garamond" panose="02020404030301010803" pitchFamily="18" charset="0"/>
              </a:rPr>
              <a:t>Step 5: Combining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Garamond" panose="02020404030301010803" pitchFamily="18" charset="0"/>
              </a:rPr>
              <a:t>Evaluate the combined result of the previous channels’ emotion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latin typeface="Garamond" panose="02020404030301010803" pitchFamily="18" charset="0"/>
              </a:rPr>
              <a:t>Input</a:t>
            </a:r>
            <a:r>
              <a:rPr lang="en-US" altLang="en-US" sz="2000" dirty="0">
                <a:latin typeface="Garamond" panose="02020404030301010803" pitchFamily="18" charset="0"/>
              </a:rPr>
              <a:t>: Arrays of emotion probabilities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latin typeface="Garamond" panose="02020404030301010803" pitchFamily="18" charset="0"/>
              </a:rPr>
              <a:t>Output</a:t>
            </a:r>
            <a:r>
              <a:rPr lang="en-US" altLang="en-US" sz="2000" dirty="0">
                <a:latin typeface="Garamond" panose="02020404030301010803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Garamond" panose="02020404030301010803" pitchFamily="18" charset="0"/>
              </a:rPr>
              <a:t>Emotion Label</a:t>
            </a:r>
          </a:p>
        </p:txBody>
      </p:sp>
      <p:cxnSp>
        <p:nvCxnSpPr>
          <p:cNvPr id="9" name="Conector drept 8">
            <a:extLst>
              <a:ext uri="{FF2B5EF4-FFF2-40B4-BE49-F238E27FC236}">
                <a16:creationId xmlns:a16="http://schemas.microsoft.com/office/drawing/2014/main" id="{6149A179-E243-CD95-C830-DC27DE535EE6}"/>
              </a:ext>
            </a:extLst>
          </p:cNvPr>
          <p:cNvCxnSpPr/>
          <p:nvPr/>
        </p:nvCxnSpPr>
        <p:spPr>
          <a:xfrm>
            <a:off x="1169894" y="2019300"/>
            <a:ext cx="98566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ubstituent conținut 5" descr="O imagine care conține ceață, schiță&#10;&#10;Descriere generată automat">
            <a:extLst>
              <a:ext uri="{FF2B5EF4-FFF2-40B4-BE49-F238E27FC236}">
                <a16:creationId xmlns:a16="http://schemas.microsoft.com/office/drawing/2014/main" id="{5AB431FC-BBEB-97B6-0069-B17635F9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0" t="380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ormă liberă: formă 29">
            <a:extLst>
              <a:ext uri="{FF2B5EF4-FFF2-40B4-BE49-F238E27FC236}">
                <a16:creationId xmlns:a16="http://schemas.microsoft.com/office/drawing/2014/main" id="{F52C8E1A-4CAA-E916-FA98-8E739CF57B4B}"/>
              </a:ext>
            </a:extLst>
          </p:cNvPr>
          <p:cNvSpPr/>
          <p:nvPr/>
        </p:nvSpPr>
        <p:spPr>
          <a:xfrm>
            <a:off x="2" y="1"/>
            <a:ext cx="12191998" cy="6857999"/>
          </a:xfrm>
          <a:custGeom>
            <a:avLst/>
            <a:gdLst>
              <a:gd name="connsiteX0" fmla="*/ 4042490 w 12191998"/>
              <a:gd name="connsiteY0" fmla="*/ 4784172 h 6857999"/>
              <a:gd name="connsiteX1" fmla="*/ 3864991 w 12191998"/>
              <a:gd name="connsiteY1" fmla="*/ 4850670 h 6857999"/>
              <a:gd name="connsiteX2" fmla="*/ 3140962 w 12191998"/>
              <a:gd name="connsiteY2" fmla="*/ 5526726 h 6857999"/>
              <a:gd name="connsiteX3" fmla="*/ 3128969 w 12191998"/>
              <a:gd name="connsiteY3" fmla="*/ 5876757 h 6857999"/>
              <a:gd name="connsiteX4" fmla="*/ 3805025 w 12191998"/>
              <a:gd name="connsiteY4" fmla="*/ 6600785 h 6857999"/>
              <a:gd name="connsiteX5" fmla="*/ 4155057 w 12191998"/>
              <a:gd name="connsiteY5" fmla="*/ 6612779 h 6857999"/>
              <a:gd name="connsiteX6" fmla="*/ 4879085 w 12191998"/>
              <a:gd name="connsiteY6" fmla="*/ 5936723 h 6857999"/>
              <a:gd name="connsiteX7" fmla="*/ 4891077 w 12191998"/>
              <a:gd name="connsiteY7" fmla="*/ 5586691 h 6857999"/>
              <a:gd name="connsiteX8" fmla="*/ 4215021 w 12191998"/>
              <a:gd name="connsiteY8" fmla="*/ 4862663 h 6857999"/>
              <a:gd name="connsiteX9" fmla="*/ 4042490 w 12191998"/>
              <a:gd name="connsiteY9" fmla="*/ 4784172 h 6857999"/>
              <a:gd name="connsiteX10" fmla="*/ 9334498 w 12191998"/>
              <a:gd name="connsiteY10" fmla="*/ 3962399 h 6857999"/>
              <a:gd name="connsiteX11" fmla="*/ 8572498 w 12191998"/>
              <a:gd name="connsiteY11" fmla="*/ 4724399 h 6857999"/>
              <a:gd name="connsiteX12" fmla="*/ 9334498 w 12191998"/>
              <a:gd name="connsiteY12" fmla="*/ 5486399 h 6857999"/>
              <a:gd name="connsiteX13" fmla="*/ 10096498 w 12191998"/>
              <a:gd name="connsiteY13" fmla="*/ 4724399 h 6857999"/>
              <a:gd name="connsiteX14" fmla="*/ 9334498 w 12191998"/>
              <a:gd name="connsiteY14" fmla="*/ 3962399 h 6857999"/>
              <a:gd name="connsiteX15" fmla="*/ 2918540 w 12191998"/>
              <a:gd name="connsiteY15" fmla="*/ 3603072 h 6857999"/>
              <a:gd name="connsiteX16" fmla="*/ 2741041 w 12191998"/>
              <a:gd name="connsiteY16" fmla="*/ 3669570 h 6857999"/>
              <a:gd name="connsiteX17" fmla="*/ 2017012 w 12191998"/>
              <a:gd name="connsiteY17" fmla="*/ 4345626 h 6857999"/>
              <a:gd name="connsiteX18" fmla="*/ 2005019 w 12191998"/>
              <a:gd name="connsiteY18" fmla="*/ 4695657 h 6857999"/>
              <a:gd name="connsiteX19" fmla="*/ 2681075 w 12191998"/>
              <a:gd name="connsiteY19" fmla="*/ 5419685 h 6857999"/>
              <a:gd name="connsiteX20" fmla="*/ 3031107 w 12191998"/>
              <a:gd name="connsiteY20" fmla="*/ 5431679 h 6857999"/>
              <a:gd name="connsiteX21" fmla="*/ 3755135 w 12191998"/>
              <a:gd name="connsiteY21" fmla="*/ 4755623 h 6857999"/>
              <a:gd name="connsiteX22" fmla="*/ 3767128 w 12191998"/>
              <a:gd name="connsiteY22" fmla="*/ 4405591 h 6857999"/>
              <a:gd name="connsiteX23" fmla="*/ 3091072 w 12191998"/>
              <a:gd name="connsiteY23" fmla="*/ 3681563 h 6857999"/>
              <a:gd name="connsiteX24" fmla="*/ 2918540 w 12191998"/>
              <a:gd name="connsiteY24" fmla="*/ 3603072 h 6857999"/>
              <a:gd name="connsiteX25" fmla="*/ 466348 w 12191998"/>
              <a:gd name="connsiteY25" fmla="*/ 3477751 h 6857999"/>
              <a:gd name="connsiteX26" fmla="*/ 466348 w 12191998"/>
              <a:gd name="connsiteY26" fmla="*/ 3477751 h 6857999"/>
              <a:gd name="connsiteX27" fmla="*/ 466348 w 12191998"/>
              <a:gd name="connsiteY27" fmla="*/ 3477752 h 6857999"/>
              <a:gd name="connsiteX28" fmla="*/ 604243 w 12191998"/>
              <a:gd name="connsiteY28" fmla="*/ 3428167 h 6857999"/>
              <a:gd name="connsiteX29" fmla="*/ 531611 w 12191998"/>
              <a:gd name="connsiteY29" fmla="*/ 3438748 h 6857999"/>
              <a:gd name="connsiteX30" fmla="*/ 466348 w 12191998"/>
              <a:gd name="connsiteY30" fmla="*/ 3477751 h 6857999"/>
              <a:gd name="connsiteX31" fmla="*/ 466347 w 12191998"/>
              <a:gd name="connsiteY31" fmla="*/ 3477752 h 6857999"/>
              <a:gd name="connsiteX32" fmla="*/ 466348 w 12191998"/>
              <a:gd name="connsiteY32" fmla="*/ 3477752 h 6857999"/>
              <a:gd name="connsiteX33" fmla="*/ 421329 w 12191998"/>
              <a:gd name="connsiteY33" fmla="*/ 3539020 h 6857999"/>
              <a:gd name="connsiteX34" fmla="*/ 453488 w 12191998"/>
              <a:gd name="connsiteY34" fmla="*/ 3748217 h 6857999"/>
              <a:gd name="connsiteX35" fmla="*/ 2326504 w 12191998"/>
              <a:gd name="connsiteY35" fmla="*/ 5808234 h 6857999"/>
              <a:gd name="connsiteX36" fmla="*/ 2596969 w 12191998"/>
              <a:gd name="connsiteY36" fmla="*/ 5821094 h 6857999"/>
              <a:gd name="connsiteX37" fmla="*/ 2596970 w 12191998"/>
              <a:gd name="connsiteY37" fmla="*/ 5821095 h 6857999"/>
              <a:gd name="connsiteX38" fmla="*/ 2609830 w 12191998"/>
              <a:gd name="connsiteY38" fmla="*/ 5550629 h 6857999"/>
              <a:gd name="connsiteX39" fmla="*/ 736813 w 12191998"/>
              <a:gd name="connsiteY39" fmla="*/ 3490612 h 6857999"/>
              <a:gd name="connsiteX40" fmla="*/ 604243 w 12191998"/>
              <a:gd name="connsiteY40" fmla="*/ 3428167 h 6857999"/>
              <a:gd name="connsiteX41" fmla="*/ 10509964 w 12191998"/>
              <a:gd name="connsiteY41" fmla="*/ 2502821 h 6857999"/>
              <a:gd name="connsiteX42" fmla="*/ 10332464 w 12191998"/>
              <a:gd name="connsiteY42" fmla="*/ 2569318 h 6857999"/>
              <a:gd name="connsiteX43" fmla="*/ 9608436 w 12191998"/>
              <a:gd name="connsiteY43" fmla="*/ 3245374 h 6857999"/>
              <a:gd name="connsiteX44" fmla="*/ 9596442 w 12191998"/>
              <a:gd name="connsiteY44" fmla="*/ 3595405 h 6857999"/>
              <a:gd name="connsiteX45" fmla="*/ 10272498 w 12191998"/>
              <a:gd name="connsiteY45" fmla="*/ 4319433 h 6857999"/>
              <a:gd name="connsiteX46" fmla="*/ 10622530 w 12191998"/>
              <a:gd name="connsiteY46" fmla="*/ 4331427 h 6857999"/>
              <a:gd name="connsiteX47" fmla="*/ 11346558 w 12191998"/>
              <a:gd name="connsiteY47" fmla="*/ 3655371 h 6857999"/>
              <a:gd name="connsiteX48" fmla="*/ 11358552 w 12191998"/>
              <a:gd name="connsiteY48" fmla="*/ 3305340 h 6857999"/>
              <a:gd name="connsiteX49" fmla="*/ 10682496 w 12191998"/>
              <a:gd name="connsiteY49" fmla="*/ 2581311 h 6857999"/>
              <a:gd name="connsiteX50" fmla="*/ 10509964 w 12191998"/>
              <a:gd name="connsiteY50" fmla="*/ 2502821 h 6857999"/>
              <a:gd name="connsiteX51" fmla="*/ 1756490 w 12191998"/>
              <a:gd name="connsiteY51" fmla="*/ 2383873 h 6857999"/>
              <a:gd name="connsiteX52" fmla="*/ 1578990 w 12191998"/>
              <a:gd name="connsiteY52" fmla="*/ 2450370 h 6857999"/>
              <a:gd name="connsiteX53" fmla="*/ 854962 w 12191998"/>
              <a:gd name="connsiteY53" fmla="*/ 3126427 h 6857999"/>
              <a:gd name="connsiteX54" fmla="*/ 842969 w 12191998"/>
              <a:gd name="connsiteY54" fmla="*/ 3476457 h 6857999"/>
              <a:gd name="connsiteX55" fmla="*/ 1519025 w 12191998"/>
              <a:gd name="connsiteY55" fmla="*/ 4200485 h 6857999"/>
              <a:gd name="connsiteX56" fmla="*/ 1869057 w 12191998"/>
              <a:gd name="connsiteY56" fmla="*/ 4212479 h 6857999"/>
              <a:gd name="connsiteX57" fmla="*/ 2593085 w 12191998"/>
              <a:gd name="connsiteY57" fmla="*/ 3536423 h 6857999"/>
              <a:gd name="connsiteX58" fmla="*/ 2605078 w 12191998"/>
              <a:gd name="connsiteY58" fmla="*/ 3186392 h 6857999"/>
              <a:gd name="connsiteX59" fmla="*/ 1929022 w 12191998"/>
              <a:gd name="connsiteY59" fmla="*/ 2462364 h 6857999"/>
              <a:gd name="connsiteX60" fmla="*/ 1756490 w 12191998"/>
              <a:gd name="connsiteY60" fmla="*/ 2383873 h 6857999"/>
              <a:gd name="connsiteX61" fmla="*/ 9386014 w 12191998"/>
              <a:gd name="connsiteY61" fmla="*/ 1321721 h 6857999"/>
              <a:gd name="connsiteX62" fmla="*/ 9208514 w 12191998"/>
              <a:gd name="connsiteY62" fmla="*/ 1388218 h 6857999"/>
              <a:gd name="connsiteX63" fmla="*/ 8484486 w 12191998"/>
              <a:gd name="connsiteY63" fmla="*/ 2064274 h 6857999"/>
              <a:gd name="connsiteX64" fmla="*/ 8472492 w 12191998"/>
              <a:gd name="connsiteY64" fmla="*/ 2414306 h 6857999"/>
              <a:gd name="connsiteX65" fmla="*/ 9148548 w 12191998"/>
              <a:gd name="connsiteY65" fmla="*/ 3138333 h 6857999"/>
              <a:gd name="connsiteX66" fmla="*/ 9498580 w 12191998"/>
              <a:gd name="connsiteY66" fmla="*/ 3150327 h 6857999"/>
              <a:gd name="connsiteX67" fmla="*/ 10222608 w 12191998"/>
              <a:gd name="connsiteY67" fmla="*/ 2474271 h 6857999"/>
              <a:gd name="connsiteX68" fmla="*/ 10234602 w 12191998"/>
              <a:gd name="connsiteY68" fmla="*/ 2124240 h 6857999"/>
              <a:gd name="connsiteX69" fmla="*/ 9558546 w 12191998"/>
              <a:gd name="connsiteY69" fmla="*/ 1400211 h 6857999"/>
              <a:gd name="connsiteX70" fmla="*/ 9386014 w 12191998"/>
              <a:gd name="connsiteY70" fmla="*/ 1321721 h 6857999"/>
              <a:gd name="connsiteX71" fmla="*/ 3019425 w 12191998"/>
              <a:gd name="connsiteY71" fmla="*/ 1257300 h 6857999"/>
              <a:gd name="connsiteX72" fmla="*/ 2257426 w 12191998"/>
              <a:gd name="connsiteY72" fmla="*/ 2019300 h 6857999"/>
              <a:gd name="connsiteX73" fmla="*/ 3019425 w 12191998"/>
              <a:gd name="connsiteY73" fmla="*/ 2781300 h 6857999"/>
              <a:gd name="connsiteX74" fmla="*/ 3781425 w 12191998"/>
              <a:gd name="connsiteY74" fmla="*/ 2019300 h 6857999"/>
              <a:gd name="connsiteX75" fmla="*/ 3019425 w 12191998"/>
              <a:gd name="connsiteY75" fmla="*/ 1257300 h 6857999"/>
              <a:gd name="connsiteX76" fmla="*/ 9776817 w 12191998"/>
              <a:gd name="connsiteY76" fmla="*/ 913566 h 6857999"/>
              <a:gd name="connsiteX77" fmla="*/ 9638921 w 12191998"/>
              <a:gd name="connsiteY77" fmla="*/ 963152 h 6857999"/>
              <a:gd name="connsiteX78" fmla="*/ 9638921 w 12191998"/>
              <a:gd name="connsiteY78" fmla="*/ 963151 h 6857999"/>
              <a:gd name="connsiteX79" fmla="*/ 9626062 w 12191998"/>
              <a:gd name="connsiteY79" fmla="*/ 1233617 h 6857999"/>
              <a:gd name="connsiteX80" fmla="*/ 11499077 w 12191998"/>
              <a:gd name="connsiteY80" fmla="*/ 3293634 h 6857999"/>
              <a:gd name="connsiteX81" fmla="*/ 11769543 w 12191998"/>
              <a:gd name="connsiteY81" fmla="*/ 3306494 h 6857999"/>
              <a:gd name="connsiteX82" fmla="*/ 11769543 w 12191998"/>
              <a:gd name="connsiteY82" fmla="*/ 3306495 h 6857999"/>
              <a:gd name="connsiteX83" fmla="*/ 11782403 w 12191998"/>
              <a:gd name="connsiteY83" fmla="*/ 3036029 h 6857999"/>
              <a:gd name="connsiteX84" fmla="*/ 9909386 w 12191998"/>
              <a:gd name="connsiteY84" fmla="*/ 976012 h 6857999"/>
              <a:gd name="connsiteX85" fmla="*/ 9776817 w 12191998"/>
              <a:gd name="connsiteY85" fmla="*/ 913566 h 6857999"/>
              <a:gd name="connsiteX86" fmla="*/ 6081804 w 12191998"/>
              <a:gd name="connsiteY86" fmla="*/ 543109 h 6857999"/>
              <a:gd name="connsiteX87" fmla="*/ 5554692 w 12191998"/>
              <a:gd name="connsiteY87" fmla="*/ 763442 h 6857999"/>
              <a:gd name="connsiteX88" fmla="*/ 3450299 w 12191998"/>
              <a:gd name="connsiteY88" fmla="*/ 2881463 h 6857999"/>
              <a:gd name="connsiteX89" fmla="*/ 3453706 w 12191998"/>
              <a:gd name="connsiteY89" fmla="*/ 3937098 h 6857999"/>
              <a:gd name="connsiteX90" fmla="*/ 5581669 w 12191998"/>
              <a:gd name="connsiteY90" fmla="*/ 6051370 h 6857999"/>
              <a:gd name="connsiteX91" fmla="*/ 6637304 w 12191998"/>
              <a:gd name="connsiteY91" fmla="*/ 6047963 h 6857999"/>
              <a:gd name="connsiteX92" fmla="*/ 8741697 w 12191998"/>
              <a:gd name="connsiteY92" fmla="*/ 3929942 h 6857999"/>
              <a:gd name="connsiteX93" fmla="*/ 8738290 w 12191998"/>
              <a:gd name="connsiteY93" fmla="*/ 2874307 h 6857999"/>
              <a:gd name="connsiteX94" fmla="*/ 6610327 w 12191998"/>
              <a:gd name="connsiteY94" fmla="*/ 760035 h 6857999"/>
              <a:gd name="connsiteX95" fmla="*/ 6081804 w 12191998"/>
              <a:gd name="connsiteY95" fmla="*/ 543109 h 6857999"/>
              <a:gd name="connsiteX96" fmla="*/ 8223964 w 12191998"/>
              <a:gd name="connsiteY96" fmla="*/ 102520 h 6857999"/>
              <a:gd name="connsiteX97" fmla="*/ 8046464 w 12191998"/>
              <a:gd name="connsiteY97" fmla="*/ 169017 h 6857999"/>
              <a:gd name="connsiteX98" fmla="*/ 7322436 w 12191998"/>
              <a:gd name="connsiteY98" fmla="*/ 845074 h 6857999"/>
              <a:gd name="connsiteX99" fmla="*/ 7310443 w 12191998"/>
              <a:gd name="connsiteY99" fmla="*/ 1195105 h 6857999"/>
              <a:gd name="connsiteX100" fmla="*/ 7986499 w 12191998"/>
              <a:gd name="connsiteY100" fmla="*/ 1919133 h 6857999"/>
              <a:gd name="connsiteX101" fmla="*/ 8336530 w 12191998"/>
              <a:gd name="connsiteY101" fmla="*/ 1931127 h 6857999"/>
              <a:gd name="connsiteX102" fmla="*/ 9060558 w 12191998"/>
              <a:gd name="connsiteY102" fmla="*/ 1255071 h 6857999"/>
              <a:gd name="connsiteX103" fmla="*/ 9072552 w 12191998"/>
              <a:gd name="connsiteY103" fmla="*/ 905039 h 6857999"/>
              <a:gd name="connsiteX104" fmla="*/ 8396496 w 12191998"/>
              <a:gd name="connsiteY104" fmla="*/ 181011 h 6857999"/>
              <a:gd name="connsiteX105" fmla="*/ 8223964 w 12191998"/>
              <a:gd name="connsiteY105" fmla="*/ 102520 h 6857999"/>
              <a:gd name="connsiteX106" fmla="*/ 0 w 12191998"/>
              <a:gd name="connsiteY106" fmla="*/ 0 h 6857999"/>
              <a:gd name="connsiteX107" fmla="*/ 12191998 w 12191998"/>
              <a:gd name="connsiteY107" fmla="*/ 0 h 6857999"/>
              <a:gd name="connsiteX108" fmla="*/ 12191998 w 12191998"/>
              <a:gd name="connsiteY108" fmla="*/ 6857999 h 6857999"/>
              <a:gd name="connsiteX109" fmla="*/ 0 w 12191998"/>
              <a:gd name="connsiteY10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2191998" h="6857999">
                <a:moveTo>
                  <a:pt x="4042490" y="4784172"/>
                </a:moveTo>
                <a:cubicBezTo>
                  <a:pt x="3979147" y="4782002"/>
                  <a:pt x="3914976" y="4803996"/>
                  <a:pt x="3864991" y="4850670"/>
                </a:cubicBezTo>
                <a:lnTo>
                  <a:pt x="3140962" y="5526726"/>
                </a:lnTo>
                <a:cubicBezTo>
                  <a:pt x="3040992" y="5620072"/>
                  <a:pt x="3035622" y="5776787"/>
                  <a:pt x="3128969" y="5876757"/>
                </a:cubicBezTo>
                <a:lnTo>
                  <a:pt x="3805025" y="6600785"/>
                </a:lnTo>
                <a:cubicBezTo>
                  <a:pt x="3898371" y="6700756"/>
                  <a:pt x="4055086" y="6706126"/>
                  <a:pt x="4155057" y="6612779"/>
                </a:cubicBezTo>
                <a:lnTo>
                  <a:pt x="4879085" y="5936723"/>
                </a:lnTo>
                <a:cubicBezTo>
                  <a:pt x="4979054" y="5843376"/>
                  <a:pt x="4984425" y="5686662"/>
                  <a:pt x="4891077" y="5586691"/>
                </a:cubicBezTo>
                <a:lnTo>
                  <a:pt x="4215021" y="4862663"/>
                </a:lnTo>
                <a:cubicBezTo>
                  <a:pt x="4168349" y="4812678"/>
                  <a:pt x="4105833" y="4786343"/>
                  <a:pt x="4042490" y="4784172"/>
                </a:cubicBezTo>
                <a:close/>
                <a:moveTo>
                  <a:pt x="9334498" y="3962399"/>
                </a:moveTo>
                <a:cubicBezTo>
                  <a:pt x="8913657" y="3962399"/>
                  <a:pt x="8572498" y="4303558"/>
                  <a:pt x="8572498" y="4724399"/>
                </a:cubicBezTo>
                <a:cubicBezTo>
                  <a:pt x="8572498" y="5145240"/>
                  <a:pt x="8913657" y="5486399"/>
                  <a:pt x="9334498" y="5486399"/>
                </a:cubicBezTo>
                <a:cubicBezTo>
                  <a:pt x="9755339" y="5486399"/>
                  <a:pt x="10096498" y="5145240"/>
                  <a:pt x="10096498" y="4724399"/>
                </a:cubicBezTo>
                <a:cubicBezTo>
                  <a:pt x="10096498" y="4303558"/>
                  <a:pt x="9755339" y="3962399"/>
                  <a:pt x="9334498" y="3962399"/>
                </a:cubicBezTo>
                <a:close/>
                <a:moveTo>
                  <a:pt x="2918540" y="3603072"/>
                </a:moveTo>
                <a:cubicBezTo>
                  <a:pt x="2855197" y="3600902"/>
                  <a:pt x="2791026" y="3622896"/>
                  <a:pt x="2741041" y="3669570"/>
                </a:cubicBezTo>
                <a:lnTo>
                  <a:pt x="2017012" y="4345626"/>
                </a:lnTo>
                <a:cubicBezTo>
                  <a:pt x="1917042" y="4438972"/>
                  <a:pt x="1911672" y="4595687"/>
                  <a:pt x="2005019" y="4695657"/>
                </a:cubicBezTo>
                <a:lnTo>
                  <a:pt x="2681075" y="5419685"/>
                </a:lnTo>
                <a:cubicBezTo>
                  <a:pt x="2774421" y="5519656"/>
                  <a:pt x="2931136" y="5525026"/>
                  <a:pt x="3031107" y="5431679"/>
                </a:cubicBezTo>
                <a:lnTo>
                  <a:pt x="3755135" y="4755623"/>
                </a:lnTo>
                <a:cubicBezTo>
                  <a:pt x="3855106" y="4662276"/>
                  <a:pt x="3860474" y="4505562"/>
                  <a:pt x="3767128" y="4405591"/>
                </a:cubicBezTo>
                <a:lnTo>
                  <a:pt x="3091072" y="3681563"/>
                </a:lnTo>
                <a:cubicBezTo>
                  <a:pt x="3044399" y="3631578"/>
                  <a:pt x="2981884" y="3605243"/>
                  <a:pt x="2918540" y="3603072"/>
                </a:cubicBezTo>
                <a:close/>
                <a:moveTo>
                  <a:pt x="466348" y="3477751"/>
                </a:moveTo>
                <a:lnTo>
                  <a:pt x="466348" y="3477751"/>
                </a:lnTo>
                <a:lnTo>
                  <a:pt x="466348" y="3477752"/>
                </a:lnTo>
                <a:close/>
                <a:moveTo>
                  <a:pt x="604243" y="3428167"/>
                </a:moveTo>
                <a:cubicBezTo>
                  <a:pt x="579771" y="3427004"/>
                  <a:pt x="555077" y="3430507"/>
                  <a:pt x="531611" y="3438748"/>
                </a:cubicBezTo>
                <a:lnTo>
                  <a:pt x="466348" y="3477751"/>
                </a:lnTo>
                <a:lnTo>
                  <a:pt x="466347" y="3477752"/>
                </a:lnTo>
                <a:lnTo>
                  <a:pt x="466348" y="3477752"/>
                </a:lnTo>
                <a:lnTo>
                  <a:pt x="421329" y="3539020"/>
                </a:lnTo>
                <a:cubicBezTo>
                  <a:pt x="390037" y="3606755"/>
                  <a:pt x="400136" y="3689538"/>
                  <a:pt x="453488" y="3748217"/>
                </a:cubicBezTo>
                <a:lnTo>
                  <a:pt x="2326504" y="5808234"/>
                </a:lnTo>
                <a:cubicBezTo>
                  <a:pt x="2397640" y="5886473"/>
                  <a:pt x="2518731" y="5892230"/>
                  <a:pt x="2596969" y="5821094"/>
                </a:cubicBezTo>
                <a:lnTo>
                  <a:pt x="2596970" y="5821095"/>
                </a:lnTo>
                <a:cubicBezTo>
                  <a:pt x="2675208" y="5749959"/>
                  <a:pt x="2680966" y="5628868"/>
                  <a:pt x="2609830" y="5550629"/>
                </a:cubicBezTo>
                <a:lnTo>
                  <a:pt x="736813" y="3490612"/>
                </a:lnTo>
                <a:cubicBezTo>
                  <a:pt x="701245" y="3451492"/>
                  <a:pt x="653188" y="3430494"/>
                  <a:pt x="604243" y="3428167"/>
                </a:cubicBezTo>
                <a:close/>
                <a:moveTo>
                  <a:pt x="10509964" y="2502821"/>
                </a:moveTo>
                <a:cubicBezTo>
                  <a:pt x="10446620" y="2500650"/>
                  <a:pt x="10382449" y="2522644"/>
                  <a:pt x="10332464" y="2569318"/>
                </a:cubicBezTo>
                <a:lnTo>
                  <a:pt x="9608436" y="3245374"/>
                </a:lnTo>
                <a:cubicBezTo>
                  <a:pt x="9508465" y="3338720"/>
                  <a:pt x="9503096" y="3495435"/>
                  <a:pt x="9596442" y="3595405"/>
                </a:cubicBezTo>
                <a:lnTo>
                  <a:pt x="10272498" y="4319433"/>
                </a:lnTo>
                <a:cubicBezTo>
                  <a:pt x="10365845" y="4419404"/>
                  <a:pt x="10522560" y="4424774"/>
                  <a:pt x="10622530" y="4331427"/>
                </a:cubicBezTo>
                <a:lnTo>
                  <a:pt x="11346558" y="3655371"/>
                </a:lnTo>
                <a:cubicBezTo>
                  <a:pt x="11446529" y="3562024"/>
                  <a:pt x="11451898" y="3405310"/>
                  <a:pt x="11358552" y="3305340"/>
                </a:cubicBezTo>
                <a:lnTo>
                  <a:pt x="10682496" y="2581311"/>
                </a:lnTo>
                <a:cubicBezTo>
                  <a:pt x="10635823" y="2531326"/>
                  <a:pt x="10573307" y="2504991"/>
                  <a:pt x="10509964" y="2502821"/>
                </a:cubicBezTo>
                <a:close/>
                <a:moveTo>
                  <a:pt x="1756490" y="2383873"/>
                </a:moveTo>
                <a:cubicBezTo>
                  <a:pt x="1693147" y="2381703"/>
                  <a:pt x="1628976" y="2403697"/>
                  <a:pt x="1578990" y="2450370"/>
                </a:cubicBezTo>
                <a:lnTo>
                  <a:pt x="854962" y="3126427"/>
                </a:lnTo>
                <a:cubicBezTo>
                  <a:pt x="754992" y="3219773"/>
                  <a:pt x="749623" y="3376487"/>
                  <a:pt x="842969" y="3476457"/>
                </a:cubicBezTo>
                <a:lnTo>
                  <a:pt x="1519025" y="4200485"/>
                </a:lnTo>
                <a:cubicBezTo>
                  <a:pt x="1612372" y="4300456"/>
                  <a:pt x="1769086" y="4305826"/>
                  <a:pt x="1869057" y="4212479"/>
                </a:cubicBezTo>
                <a:lnTo>
                  <a:pt x="2593085" y="3536423"/>
                </a:lnTo>
                <a:cubicBezTo>
                  <a:pt x="2693056" y="3443076"/>
                  <a:pt x="2698425" y="3286362"/>
                  <a:pt x="2605078" y="3186392"/>
                </a:cubicBezTo>
                <a:lnTo>
                  <a:pt x="1929022" y="2462364"/>
                </a:lnTo>
                <a:cubicBezTo>
                  <a:pt x="1882349" y="2412379"/>
                  <a:pt x="1819834" y="2386044"/>
                  <a:pt x="1756490" y="2383873"/>
                </a:cubicBezTo>
                <a:close/>
                <a:moveTo>
                  <a:pt x="9386014" y="1321721"/>
                </a:moveTo>
                <a:cubicBezTo>
                  <a:pt x="9322670" y="1319550"/>
                  <a:pt x="9258499" y="1341544"/>
                  <a:pt x="9208514" y="1388218"/>
                </a:cubicBezTo>
                <a:lnTo>
                  <a:pt x="8484486" y="2064274"/>
                </a:lnTo>
                <a:cubicBezTo>
                  <a:pt x="8384516" y="2157620"/>
                  <a:pt x="8379146" y="2314335"/>
                  <a:pt x="8472492" y="2414306"/>
                </a:cubicBezTo>
                <a:lnTo>
                  <a:pt x="9148548" y="3138333"/>
                </a:lnTo>
                <a:cubicBezTo>
                  <a:pt x="9241895" y="3238304"/>
                  <a:pt x="9398610" y="3243674"/>
                  <a:pt x="9498580" y="3150327"/>
                </a:cubicBezTo>
                <a:lnTo>
                  <a:pt x="10222608" y="2474271"/>
                </a:lnTo>
                <a:cubicBezTo>
                  <a:pt x="10322579" y="2380925"/>
                  <a:pt x="10327948" y="2224210"/>
                  <a:pt x="10234602" y="2124240"/>
                </a:cubicBezTo>
                <a:lnTo>
                  <a:pt x="9558546" y="1400211"/>
                </a:lnTo>
                <a:cubicBezTo>
                  <a:pt x="9511872" y="1350226"/>
                  <a:pt x="9449357" y="1323891"/>
                  <a:pt x="9386014" y="1321721"/>
                </a:cubicBezTo>
                <a:close/>
                <a:moveTo>
                  <a:pt x="3019425" y="1257300"/>
                </a:moveTo>
                <a:cubicBezTo>
                  <a:pt x="2598584" y="1257300"/>
                  <a:pt x="2257426" y="1598459"/>
                  <a:pt x="2257426" y="2019300"/>
                </a:cubicBezTo>
                <a:cubicBezTo>
                  <a:pt x="2257426" y="2440141"/>
                  <a:pt x="2598584" y="2781300"/>
                  <a:pt x="3019425" y="2781300"/>
                </a:cubicBezTo>
                <a:cubicBezTo>
                  <a:pt x="3440266" y="2781300"/>
                  <a:pt x="3781425" y="2440141"/>
                  <a:pt x="3781425" y="2019300"/>
                </a:cubicBezTo>
                <a:cubicBezTo>
                  <a:pt x="3781425" y="1598459"/>
                  <a:pt x="3440266" y="1257300"/>
                  <a:pt x="3019425" y="1257300"/>
                </a:cubicBezTo>
                <a:close/>
                <a:moveTo>
                  <a:pt x="9776817" y="913566"/>
                </a:moveTo>
                <a:cubicBezTo>
                  <a:pt x="9727872" y="911239"/>
                  <a:pt x="9678040" y="927584"/>
                  <a:pt x="9638921" y="963152"/>
                </a:cubicBezTo>
                <a:lnTo>
                  <a:pt x="9638921" y="963151"/>
                </a:lnTo>
                <a:cubicBezTo>
                  <a:pt x="9560683" y="1034288"/>
                  <a:pt x="9554926" y="1155379"/>
                  <a:pt x="9626062" y="1233617"/>
                </a:cubicBezTo>
                <a:lnTo>
                  <a:pt x="11499077" y="3293634"/>
                </a:lnTo>
                <a:cubicBezTo>
                  <a:pt x="11570213" y="3371873"/>
                  <a:pt x="11691304" y="3377630"/>
                  <a:pt x="11769543" y="3306494"/>
                </a:cubicBezTo>
                <a:lnTo>
                  <a:pt x="11769543" y="3306495"/>
                </a:lnTo>
                <a:cubicBezTo>
                  <a:pt x="11847782" y="3235359"/>
                  <a:pt x="11853539" y="3114268"/>
                  <a:pt x="11782403" y="3036029"/>
                </a:cubicBezTo>
                <a:lnTo>
                  <a:pt x="9909386" y="976012"/>
                </a:lnTo>
                <a:cubicBezTo>
                  <a:pt x="9873818" y="936892"/>
                  <a:pt x="9825761" y="915894"/>
                  <a:pt x="9776817" y="913566"/>
                </a:cubicBezTo>
                <a:close/>
                <a:moveTo>
                  <a:pt x="6081804" y="543109"/>
                </a:moveTo>
                <a:cubicBezTo>
                  <a:pt x="5890772" y="543725"/>
                  <a:pt x="5699975" y="617218"/>
                  <a:pt x="5554692" y="763442"/>
                </a:cubicBezTo>
                <a:lnTo>
                  <a:pt x="3450299" y="2881463"/>
                </a:lnTo>
                <a:cubicBezTo>
                  <a:pt x="3159734" y="3173910"/>
                  <a:pt x="3161259" y="3646533"/>
                  <a:pt x="3453706" y="3937098"/>
                </a:cubicBezTo>
                <a:lnTo>
                  <a:pt x="5581669" y="6051370"/>
                </a:lnTo>
                <a:cubicBezTo>
                  <a:pt x="5874115" y="6341935"/>
                  <a:pt x="6346739" y="6340410"/>
                  <a:pt x="6637304" y="6047963"/>
                </a:cubicBezTo>
                <a:lnTo>
                  <a:pt x="8741697" y="3929942"/>
                </a:lnTo>
                <a:cubicBezTo>
                  <a:pt x="9032263" y="3637495"/>
                  <a:pt x="9030737" y="3164872"/>
                  <a:pt x="8738290" y="2874307"/>
                </a:cubicBezTo>
                <a:lnTo>
                  <a:pt x="6610327" y="760035"/>
                </a:lnTo>
                <a:cubicBezTo>
                  <a:pt x="6464104" y="614752"/>
                  <a:pt x="6272836" y="542492"/>
                  <a:pt x="6081804" y="543109"/>
                </a:cubicBezTo>
                <a:close/>
                <a:moveTo>
                  <a:pt x="8223964" y="102520"/>
                </a:moveTo>
                <a:cubicBezTo>
                  <a:pt x="8160621" y="100350"/>
                  <a:pt x="8096450" y="122344"/>
                  <a:pt x="8046464" y="169017"/>
                </a:cubicBezTo>
                <a:lnTo>
                  <a:pt x="7322436" y="845074"/>
                </a:lnTo>
                <a:cubicBezTo>
                  <a:pt x="7222466" y="938420"/>
                  <a:pt x="7217096" y="1095135"/>
                  <a:pt x="7310443" y="1195105"/>
                </a:cubicBezTo>
                <a:lnTo>
                  <a:pt x="7986499" y="1919133"/>
                </a:lnTo>
                <a:cubicBezTo>
                  <a:pt x="8079845" y="2019104"/>
                  <a:pt x="8236560" y="2024473"/>
                  <a:pt x="8336530" y="1931127"/>
                </a:cubicBezTo>
                <a:lnTo>
                  <a:pt x="9060558" y="1255071"/>
                </a:lnTo>
                <a:cubicBezTo>
                  <a:pt x="9160529" y="1161724"/>
                  <a:pt x="9165898" y="1005009"/>
                  <a:pt x="9072552" y="905039"/>
                </a:cubicBezTo>
                <a:lnTo>
                  <a:pt x="8396496" y="181011"/>
                </a:lnTo>
                <a:cubicBezTo>
                  <a:pt x="8349823" y="131026"/>
                  <a:pt x="8287307" y="104691"/>
                  <a:pt x="8223964" y="102520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51000">
                <a:srgbClr val="5D98D0"/>
              </a:gs>
              <a:gs pos="71000">
                <a:srgbClr val="598FC7"/>
              </a:gs>
              <a:gs pos="48000">
                <a:srgbClr val="609ED6"/>
              </a:gs>
              <a:gs pos="33000">
                <a:srgbClr val="5280B8"/>
              </a:gs>
              <a:gs pos="4000">
                <a:srgbClr val="00206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CasetăText 30">
            <a:extLst>
              <a:ext uri="{FF2B5EF4-FFF2-40B4-BE49-F238E27FC236}">
                <a16:creationId xmlns:a16="http://schemas.microsoft.com/office/drawing/2014/main" id="{387B32BB-9B03-5B43-0C3F-F67A225323A8}"/>
              </a:ext>
            </a:extLst>
          </p:cNvPr>
          <p:cNvSpPr txBox="1"/>
          <p:nvPr/>
        </p:nvSpPr>
        <p:spPr>
          <a:xfrm>
            <a:off x="3457303" y="2228305"/>
            <a:ext cx="5277394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Doppio One" panose="02010603030000020804" pitchFamily="2" charset="0"/>
              </a:rPr>
              <a:t>THANK YOU VERY MUCH FOR YOUR</a:t>
            </a:r>
            <a:br>
              <a:rPr 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Doppio One" panose="02010603030000020804" pitchFamily="2" charset="0"/>
              </a:rPr>
            </a:br>
            <a:r>
              <a:rPr 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Doppio One" panose="02010603030000020804" pitchFamily="2" charset="0"/>
              </a:rPr>
              <a:t>ATTENTION</a:t>
            </a:r>
          </a:p>
        </p:txBody>
      </p:sp>
      <p:sp>
        <p:nvSpPr>
          <p:cNvPr id="32" name="CasetăText 31">
            <a:extLst>
              <a:ext uri="{FF2B5EF4-FFF2-40B4-BE49-F238E27FC236}">
                <a16:creationId xmlns:a16="http://schemas.microsoft.com/office/drawing/2014/main" id="{D7239D26-93BF-BC93-85AA-DA486E6EFE95}"/>
              </a:ext>
            </a:extLst>
          </p:cNvPr>
          <p:cNvSpPr txBox="1"/>
          <p:nvPr/>
        </p:nvSpPr>
        <p:spPr>
          <a:xfrm>
            <a:off x="6096000" y="6488668"/>
            <a:ext cx="6045245" cy="36933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Project by </a:t>
            </a:r>
            <a:r>
              <a:rPr lang="en-US" dirty="0" err="1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Geanovu</a:t>
            </a:r>
            <a:r>
              <a:rPr lang="en-US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en-US" dirty="0" err="1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Medeea,Gheorghe</a:t>
            </a:r>
            <a:r>
              <a:rPr lang="en-US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en-US" dirty="0" err="1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Octavian,Tibrea</a:t>
            </a:r>
            <a:r>
              <a:rPr lang="en-US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Mihai</a:t>
            </a:r>
          </a:p>
        </p:txBody>
      </p:sp>
    </p:spTree>
    <p:extLst>
      <p:ext uri="{BB962C8B-B14F-4D97-AF65-F5344CB8AC3E}">
        <p14:creationId xmlns:p14="http://schemas.microsoft.com/office/powerpoint/2010/main" val="5272543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ine 8" descr="O imagine care conține captură de ecran, ceață, text, zgârie-nori&#10;&#10;Descriere generată automat">
            <a:extLst>
              <a:ext uri="{FF2B5EF4-FFF2-40B4-BE49-F238E27FC236}">
                <a16:creationId xmlns:a16="http://schemas.microsoft.com/office/drawing/2014/main" id="{C7B12940-732C-A9D9-01AD-B529EB368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reptunghi 3">
            <a:extLst>
              <a:ext uri="{FF2B5EF4-FFF2-40B4-BE49-F238E27FC236}">
                <a16:creationId xmlns:a16="http://schemas.microsoft.com/office/drawing/2014/main" id="{CC454820-313C-8EB0-903D-0AE8A4923596}"/>
              </a:ext>
            </a:extLst>
          </p:cNvPr>
          <p:cNvSpPr/>
          <p:nvPr/>
        </p:nvSpPr>
        <p:spPr>
          <a:xfrm>
            <a:off x="0" y="0"/>
            <a:ext cx="152032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2C0408D8-0B09-BCCB-D65A-8D8B5191E0EF}"/>
              </a:ext>
            </a:extLst>
          </p:cNvPr>
          <p:cNvSpPr/>
          <p:nvPr/>
        </p:nvSpPr>
        <p:spPr>
          <a:xfrm>
            <a:off x="0" y="0"/>
            <a:ext cx="152032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ine 10" descr="O imagine care conține captură de ecran, ceață, text, zgârie-nori&#10;&#10;Descriere generată automat">
            <a:extLst>
              <a:ext uri="{FF2B5EF4-FFF2-40B4-BE49-F238E27FC236}">
                <a16:creationId xmlns:a16="http://schemas.microsoft.com/office/drawing/2014/main" id="{A576FC3F-AB5E-0C3F-DFEC-D566D4A97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" r="49997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10" name="Dreptunghi 9">
            <a:extLst>
              <a:ext uri="{FF2B5EF4-FFF2-40B4-BE49-F238E27FC236}">
                <a16:creationId xmlns:a16="http://schemas.microsoft.com/office/drawing/2014/main" id="{E6871F0C-7CD5-7441-F814-92CA0E988DC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1">
                  <a:alpha val="10000"/>
                </a:schemeClr>
              </a:gs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5EC620E6-5C8E-97DA-476E-7FA5826E125F}"/>
              </a:ext>
            </a:extLst>
          </p:cNvPr>
          <p:cNvSpPr txBox="1"/>
          <p:nvPr/>
        </p:nvSpPr>
        <p:spPr>
          <a:xfrm>
            <a:off x="687599" y="264974"/>
            <a:ext cx="4706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Emotion Recognition for User Reactions to Video Content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82CBE378-35BD-744A-35FD-1647F4C73A5A}"/>
              </a:ext>
            </a:extLst>
          </p:cNvPr>
          <p:cNvSpPr txBox="1"/>
          <p:nvPr/>
        </p:nvSpPr>
        <p:spPr>
          <a:xfrm>
            <a:off x="447260" y="2379145"/>
            <a:ext cx="5486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Objective: </a:t>
            </a: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Develop an application to recognize and analyze user emotions in real-time while watching video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i="0" dirty="0"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Key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Choice of camera input (desktop or smartphone)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Real-time facial landmark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Emotion classification based on Action Units (AUs)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1" i="0" dirty="0"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Technologies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OpenCV, </a:t>
            </a:r>
            <a:r>
              <a:rPr lang="en-US" sz="2000" dirty="0" err="1">
                <a:solidFill>
                  <a:schemeClr val="bg1"/>
                </a:solidFill>
                <a:latin typeface="Garamond" panose="02020404030301010803" pitchFamily="18" charset="0"/>
              </a:rPr>
              <a:t>MediaPipe</a:t>
            </a: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, CNNs, Choice Trees</a:t>
            </a:r>
          </a:p>
        </p:txBody>
      </p:sp>
      <p:pic>
        <p:nvPicPr>
          <p:cNvPr id="14" name="Substituent conținut 6" descr="O imagine care conține ceață, captură de ecran, desen, artă&#10;&#10;Descriere generată automat">
            <a:extLst>
              <a:ext uri="{FF2B5EF4-FFF2-40B4-BE49-F238E27FC236}">
                <a16:creationId xmlns:a16="http://schemas.microsoft.com/office/drawing/2014/main" id="{A413BE02-C627-80B2-62DD-E28A4907D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598"/>
            <a:ext cx="12192000" cy="6852402"/>
          </a:xfrm>
          <a:prstGeom prst="rect">
            <a:avLst/>
          </a:prstGeom>
        </p:spPr>
      </p:pic>
      <p:sp>
        <p:nvSpPr>
          <p:cNvPr id="2" name="Formă liberă: formă 1">
            <a:extLst>
              <a:ext uri="{FF2B5EF4-FFF2-40B4-BE49-F238E27FC236}">
                <a16:creationId xmlns:a16="http://schemas.microsoft.com/office/drawing/2014/main" id="{AF23C565-1817-0FCE-92D4-2A3A01722248}"/>
              </a:ext>
            </a:extLst>
          </p:cNvPr>
          <p:cNvSpPr/>
          <p:nvPr/>
        </p:nvSpPr>
        <p:spPr>
          <a:xfrm>
            <a:off x="-89001600" y="-75514200"/>
            <a:ext cx="252679200" cy="1335532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7433" y="4246198"/>
                </a:moveTo>
                <a:lnTo>
                  <a:pt x="645889" y="4246198"/>
                </a:lnTo>
                <a:cubicBezTo>
                  <a:pt x="716583" y="4246198"/>
                  <a:pt x="779835" y="4259778"/>
                  <a:pt x="835645" y="4286940"/>
                </a:cubicBezTo>
                <a:cubicBezTo>
                  <a:pt x="891456" y="4314101"/>
                  <a:pt x="935546" y="4355959"/>
                  <a:pt x="967916" y="4412513"/>
                </a:cubicBezTo>
                <a:cubicBezTo>
                  <a:pt x="1000286" y="4469068"/>
                  <a:pt x="1016471" y="4542366"/>
                  <a:pt x="1016471" y="4632407"/>
                </a:cubicBezTo>
                <a:cubicBezTo>
                  <a:pt x="1016471" y="4726169"/>
                  <a:pt x="1002705" y="4801513"/>
                  <a:pt x="975171" y="4858440"/>
                </a:cubicBezTo>
                <a:cubicBezTo>
                  <a:pt x="947638" y="4915366"/>
                  <a:pt x="906339" y="4956666"/>
                  <a:pt x="851272" y="4982339"/>
                </a:cubicBezTo>
                <a:cubicBezTo>
                  <a:pt x="796206" y="5008012"/>
                  <a:pt x="727745" y="5020848"/>
                  <a:pt x="645889" y="5020848"/>
                </a:cubicBezTo>
                <a:lnTo>
                  <a:pt x="497433" y="5020848"/>
                </a:lnTo>
                <a:close/>
                <a:moveTo>
                  <a:pt x="9765406" y="4230571"/>
                </a:moveTo>
                <a:cubicBezTo>
                  <a:pt x="9837588" y="4230571"/>
                  <a:pt x="9895631" y="4249174"/>
                  <a:pt x="9939535" y="4286381"/>
                </a:cubicBezTo>
                <a:cubicBezTo>
                  <a:pt x="9983440" y="4323588"/>
                  <a:pt x="10015252" y="4372888"/>
                  <a:pt x="10034971" y="4434279"/>
                </a:cubicBezTo>
                <a:cubicBezTo>
                  <a:pt x="10054691" y="4495671"/>
                  <a:pt x="10064551" y="4562458"/>
                  <a:pt x="10064551" y="4634639"/>
                </a:cubicBezTo>
                <a:cubicBezTo>
                  <a:pt x="10064551" y="4706077"/>
                  <a:pt x="10054691" y="4772491"/>
                  <a:pt x="10034971" y="4833883"/>
                </a:cubicBezTo>
                <a:cubicBezTo>
                  <a:pt x="10015252" y="4895275"/>
                  <a:pt x="9983440" y="4944574"/>
                  <a:pt x="9939535" y="4981781"/>
                </a:cubicBezTo>
                <a:cubicBezTo>
                  <a:pt x="9895631" y="5018988"/>
                  <a:pt x="9837588" y="5037592"/>
                  <a:pt x="9765406" y="5037592"/>
                </a:cubicBezTo>
                <a:cubicBezTo>
                  <a:pt x="9693225" y="5037592"/>
                  <a:pt x="9635182" y="5019918"/>
                  <a:pt x="9591277" y="4984572"/>
                </a:cubicBezTo>
                <a:cubicBezTo>
                  <a:pt x="9547373" y="4949225"/>
                  <a:pt x="9515747" y="4901042"/>
                  <a:pt x="9496400" y="4840022"/>
                </a:cubicBezTo>
                <a:cubicBezTo>
                  <a:pt x="9477052" y="4779003"/>
                  <a:pt x="9467378" y="4710542"/>
                  <a:pt x="9467378" y="4634639"/>
                </a:cubicBezTo>
                <a:cubicBezTo>
                  <a:pt x="9467378" y="4559481"/>
                  <a:pt x="9477052" y="4491392"/>
                  <a:pt x="9496400" y="4430373"/>
                </a:cubicBezTo>
                <a:cubicBezTo>
                  <a:pt x="9515747" y="4369353"/>
                  <a:pt x="9547373" y="4320798"/>
                  <a:pt x="9591277" y="4284707"/>
                </a:cubicBezTo>
                <a:cubicBezTo>
                  <a:pt x="9635182" y="4248616"/>
                  <a:pt x="9693225" y="4230571"/>
                  <a:pt x="9765406" y="4230571"/>
                </a:cubicBezTo>
                <a:close/>
                <a:moveTo>
                  <a:pt x="10745812" y="3882313"/>
                </a:moveTo>
                <a:lnTo>
                  <a:pt x="10745812" y="5384733"/>
                </a:lnTo>
                <a:lnTo>
                  <a:pt x="11155461" y="5384733"/>
                </a:lnTo>
                <a:lnTo>
                  <a:pt x="11155461" y="4553156"/>
                </a:lnTo>
                <a:lnTo>
                  <a:pt x="11701288" y="5384733"/>
                </a:lnTo>
                <a:lnTo>
                  <a:pt x="12122100" y="5384733"/>
                </a:lnTo>
                <a:lnTo>
                  <a:pt x="12122100" y="3882313"/>
                </a:lnTo>
                <a:lnTo>
                  <a:pt x="11710218" y="3882313"/>
                </a:lnTo>
                <a:lnTo>
                  <a:pt x="11710218" y="4703844"/>
                </a:lnTo>
                <a:lnTo>
                  <a:pt x="11168856" y="3882313"/>
                </a:lnTo>
                <a:close/>
                <a:moveTo>
                  <a:pt x="8345512" y="3882313"/>
                </a:moveTo>
                <a:lnTo>
                  <a:pt x="8345512" y="5384733"/>
                </a:lnTo>
                <a:lnTo>
                  <a:pt x="8784183" y="5384733"/>
                </a:lnTo>
                <a:lnTo>
                  <a:pt x="8784183" y="3882313"/>
                </a:lnTo>
                <a:close/>
                <a:moveTo>
                  <a:pt x="7003008" y="3882313"/>
                </a:moveTo>
                <a:lnTo>
                  <a:pt x="7003008" y="4243965"/>
                </a:lnTo>
                <a:lnTo>
                  <a:pt x="7375822" y="4243965"/>
                </a:lnTo>
                <a:lnTo>
                  <a:pt x="7375822" y="5384733"/>
                </a:lnTo>
                <a:lnTo>
                  <a:pt x="7814493" y="5384733"/>
                </a:lnTo>
                <a:lnTo>
                  <a:pt x="7814493" y="4243965"/>
                </a:lnTo>
                <a:lnTo>
                  <a:pt x="8185075" y="4243965"/>
                </a:lnTo>
                <a:lnTo>
                  <a:pt x="8185075" y="3882313"/>
                </a:lnTo>
                <a:close/>
                <a:moveTo>
                  <a:pt x="4240237" y="3882313"/>
                </a:moveTo>
                <a:lnTo>
                  <a:pt x="4240237" y="5384733"/>
                </a:lnTo>
                <a:lnTo>
                  <a:pt x="5305102" y="5384733"/>
                </a:lnTo>
                <a:lnTo>
                  <a:pt x="5305102" y="5023081"/>
                </a:lnTo>
                <a:lnTo>
                  <a:pt x="4678908" y="5023081"/>
                </a:lnTo>
                <a:lnTo>
                  <a:pt x="4678908" y="4802071"/>
                </a:lnTo>
                <a:lnTo>
                  <a:pt x="5232548" y="4802071"/>
                </a:lnTo>
                <a:lnTo>
                  <a:pt x="5232548" y="4453813"/>
                </a:lnTo>
                <a:lnTo>
                  <a:pt x="4678908" y="4453813"/>
                </a:lnTo>
                <a:lnTo>
                  <a:pt x="4678908" y="4243965"/>
                </a:lnTo>
                <a:lnTo>
                  <a:pt x="5305102" y="4243965"/>
                </a:lnTo>
                <a:lnTo>
                  <a:pt x="5305102" y="3882313"/>
                </a:lnTo>
                <a:close/>
                <a:moveTo>
                  <a:pt x="2897733" y="3882313"/>
                </a:moveTo>
                <a:lnTo>
                  <a:pt x="2897733" y="4243965"/>
                </a:lnTo>
                <a:lnTo>
                  <a:pt x="3270548" y="4243965"/>
                </a:lnTo>
                <a:lnTo>
                  <a:pt x="3270548" y="5384733"/>
                </a:lnTo>
                <a:lnTo>
                  <a:pt x="3709219" y="5384733"/>
                </a:lnTo>
                <a:lnTo>
                  <a:pt x="3709219" y="4243965"/>
                </a:lnTo>
                <a:lnTo>
                  <a:pt x="4079801" y="4243965"/>
                </a:lnTo>
                <a:lnTo>
                  <a:pt x="4079801" y="3882313"/>
                </a:lnTo>
                <a:close/>
                <a:moveTo>
                  <a:pt x="1706587" y="3882313"/>
                </a:moveTo>
                <a:lnTo>
                  <a:pt x="1706587" y="5384733"/>
                </a:lnTo>
                <a:lnTo>
                  <a:pt x="2771453" y="5384733"/>
                </a:lnTo>
                <a:lnTo>
                  <a:pt x="2771453" y="5023081"/>
                </a:lnTo>
                <a:lnTo>
                  <a:pt x="2145258" y="5023081"/>
                </a:lnTo>
                <a:lnTo>
                  <a:pt x="2145258" y="4802071"/>
                </a:lnTo>
                <a:lnTo>
                  <a:pt x="2698899" y="4802071"/>
                </a:lnTo>
                <a:lnTo>
                  <a:pt x="2698899" y="4453813"/>
                </a:lnTo>
                <a:lnTo>
                  <a:pt x="2145258" y="4453813"/>
                </a:lnTo>
                <a:lnTo>
                  <a:pt x="2145258" y="4243965"/>
                </a:lnTo>
                <a:lnTo>
                  <a:pt x="2771453" y="4243965"/>
                </a:lnTo>
                <a:lnTo>
                  <a:pt x="2771453" y="3882313"/>
                </a:lnTo>
                <a:close/>
                <a:moveTo>
                  <a:pt x="58762" y="3882313"/>
                </a:moveTo>
                <a:lnTo>
                  <a:pt x="58762" y="5384733"/>
                </a:lnTo>
                <a:lnTo>
                  <a:pt x="680492" y="5384733"/>
                </a:lnTo>
                <a:cubicBezTo>
                  <a:pt x="841970" y="5384733"/>
                  <a:pt x="981683" y="5357572"/>
                  <a:pt x="1099629" y="5303250"/>
                </a:cubicBezTo>
                <a:cubicBezTo>
                  <a:pt x="1217575" y="5248927"/>
                  <a:pt x="1308732" y="5166142"/>
                  <a:pt x="1373100" y="5054893"/>
                </a:cubicBezTo>
                <a:cubicBezTo>
                  <a:pt x="1437469" y="4943644"/>
                  <a:pt x="1469653" y="4802815"/>
                  <a:pt x="1469653" y="4632407"/>
                </a:cubicBezTo>
                <a:cubicBezTo>
                  <a:pt x="1469653" y="4467952"/>
                  <a:pt x="1438027" y="4330100"/>
                  <a:pt x="1374775" y="4218851"/>
                </a:cubicBezTo>
                <a:cubicBezTo>
                  <a:pt x="1311523" y="4107602"/>
                  <a:pt x="1220924" y="4023700"/>
                  <a:pt x="1102978" y="3967145"/>
                </a:cubicBezTo>
                <a:cubicBezTo>
                  <a:pt x="985031" y="3910590"/>
                  <a:pt x="844203" y="3882313"/>
                  <a:pt x="680492" y="3882313"/>
                </a:cubicBezTo>
                <a:close/>
                <a:moveTo>
                  <a:pt x="9765406" y="3862221"/>
                </a:moveTo>
                <a:cubicBezTo>
                  <a:pt x="9609137" y="3862221"/>
                  <a:pt x="9475192" y="3892917"/>
                  <a:pt x="9363570" y="3954309"/>
                </a:cubicBezTo>
                <a:cubicBezTo>
                  <a:pt x="9251949" y="4015700"/>
                  <a:pt x="9166373" y="4104067"/>
                  <a:pt x="9106842" y="4219409"/>
                </a:cubicBezTo>
                <a:cubicBezTo>
                  <a:pt x="9047311" y="4334751"/>
                  <a:pt x="9017545" y="4473161"/>
                  <a:pt x="9017545" y="4634639"/>
                </a:cubicBezTo>
                <a:cubicBezTo>
                  <a:pt x="9017545" y="4795374"/>
                  <a:pt x="9047311" y="4933226"/>
                  <a:pt x="9106842" y="5048196"/>
                </a:cubicBezTo>
                <a:cubicBezTo>
                  <a:pt x="9166373" y="5163165"/>
                  <a:pt x="9251949" y="5251346"/>
                  <a:pt x="9363570" y="5312738"/>
                </a:cubicBezTo>
                <a:cubicBezTo>
                  <a:pt x="9475192" y="5374129"/>
                  <a:pt x="9609137" y="5404825"/>
                  <a:pt x="9765406" y="5404825"/>
                </a:cubicBezTo>
                <a:cubicBezTo>
                  <a:pt x="9922420" y="5404825"/>
                  <a:pt x="10056737" y="5374129"/>
                  <a:pt x="10168359" y="5312738"/>
                </a:cubicBezTo>
                <a:cubicBezTo>
                  <a:pt x="10279980" y="5251346"/>
                  <a:pt x="10365556" y="5163165"/>
                  <a:pt x="10425087" y="5048196"/>
                </a:cubicBezTo>
                <a:cubicBezTo>
                  <a:pt x="10484618" y="4933226"/>
                  <a:pt x="10514384" y="4795374"/>
                  <a:pt x="10514384" y="4634639"/>
                </a:cubicBezTo>
                <a:cubicBezTo>
                  <a:pt x="10514384" y="4473161"/>
                  <a:pt x="10484618" y="4334751"/>
                  <a:pt x="10425087" y="4219409"/>
                </a:cubicBezTo>
                <a:cubicBezTo>
                  <a:pt x="10365556" y="4104067"/>
                  <a:pt x="10279980" y="4015700"/>
                  <a:pt x="10168359" y="3954309"/>
                </a:cubicBezTo>
                <a:cubicBezTo>
                  <a:pt x="10056737" y="3892917"/>
                  <a:pt x="9922420" y="3862221"/>
                  <a:pt x="9765406" y="3862221"/>
                </a:cubicBezTo>
                <a:close/>
                <a:moveTo>
                  <a:pt x="6231632" y="3862221"/>
                </a:moveTo>
                <a:cubicBezTo>
                  <a:pt x="6084292" y="3862221"/>
                  <a:pt x="5954439" y="3892917"/>
                  <a:pt x="5842074" y="3954309"/>
                </a:cubicBezTo>
                <a:cubicBezTo>
                  <a:pt x="5729709" y="4015700"/>
                  <a:pt x="5641900" y="4104067"/>
                  <a:pt x="5578648" y="4219409"/>
                </a:cubicBezTo>
                <a:cubicBezTo>
                  <a:pt x="5515397" y="4334751"/>
                  <a:pt x="5483770" y="4473161"/>
                  <a:pt x="5483770" y="4634639"/>
                </a:cubicBezTo>
                <a:cubicBezTo>
                  <a:pt x="5483770" y="4795374"/>
                  <a:pt x="5515397" y="4933226"/>
                  <a:pt x="5578648" y="5048196"/>
                </a:cubicBezTo>
                <a:cubicBezTo>
                  <a:pt x="5641900" y="5163165"/>
                  <a:pt x="5729709" y="5251346"/>
                  <a:pt x="5842074" y="5312738"/>
                </a:cubicBezTo>
                <a:cubicBezTo>
                  <a:pt x="5954439" y="5374129"/>
                  <a:pt x="6084292" y="5404825"/>
                  <a:pt x="6231632" y="5404825"/>
                </a:cubicBezTo>
                <a:cubicBezTo>
                  <a:pt x="6385669" y="5404825"/>
                  <a:pt x="6514219" y="5380268"/>
                  <a:pt x="6617283" y="5331155"/>
                </a:cubicBezTo>
                <a:cubicBezTo>
                  <a:pt x="6720346" y="5282042"/>
                  <a:pt x="6799039" y="5211720"/>
                  <a:pt x="6853361" y="5120191"/>
                </a:cubicBezTo>
                <a:cubicBezTo>
                  <a:pt x="6907683" y="5028662"/>
                  <a:pt x="6937821" y="4919645"/>
                  <a:pt x="6943774" y="4793141"/>
                </a:cubicBezTo>
                <a:lnTo>
                  <a:pt x="6491709" y="4793141"/>
                </a:lnTo>
                <a:cubicBezTo>
                  <a:pt x="6487244" y="4867555"/>
                  <a:pt x="6463617" y="4926901"/>
                  <a:pt x="6420829" y="4971177"/>
                </a:cubicBezTo>
                <a:cubicBezTo>
                  <a:pt x="6378041" y="5015453"/>
                  <a:pt x="6314975" y="5037592"/>
                  <a:pt x="6231632" y="5037592"/>
                </a:cubicBezTo>
                <a:cubicBezTo>
                  <a:pt x="6159450" y="5037592"/>
                  <a:pt x="6101407" y="5019732"/>
                  <a:pt x="6057503" y="4984013"/>
                </a:cubicBezTo>
                <a:cubicBezTo>
                  <a:pt x="6013598" y="4948295"/>
                  <a:pt x="5981973" y="4899926"/>
                  <a:pt x="5962625" y="4838906"/>
                </a:cubicBezTo>
                <a:cubicBezTo>
                  <a:pt x="5943277" y="4777886"/>
                  <a:pt x="5933603" y="4709798"/>
                  <a:pt x="5933603" y="4634639"/>
                </a:cubicBezTo>
                <a:cubicBezTo>
                  <a:pt x="5933603" y="4559481"/>
                  <a:pt x="5943277" y="4491392"/>
                  <a:pt x="5962625" y="4430373"/>
                </a:cubicBezTo>
                <a:cubicBezTo>
                  <a:pt x="5981973" y="4369353"/>
                  <a:pt x="6013598" y="4320798"/>
                  <a:pt x="6057503" y="4284707"/>
                </a:cubicBezTo>
                <a:cubicBezTo>
                  <a:pt x="6101407" y="4248616"/>
                  <a:pt x="6159450" y="4230571"/>
                  <a:pt x="6231632" y="4230571"/>
                </a:cubicBezTo>
                <a:cubicBezTo>
                  <a:pt x="6283721" y="4230571"/>
                  <a:pt x="6327998" y="4238570"/>
                  <a:pt x="6364461" y="4254569"/>
                </a:cubicBezTo>
                <a:cubicBezTo>
                  <a:pt x="6400924" y="4270568"/>
                  <a:pt x="6429945" y="4294009"/>
                  <a:pt x="6451525" y="4324891"/>
                </a:cubicBezTo>
                <a:cubicBezTo>
                  <a:pt x="6473105" y="4355773"/>
                  <a:pt x="6487244" y="4393538"/>
                  <a:pt x="6493941" y="4438186"/>
                </a:cubicBezTo>
                <a:lnTo>
                  <a:pt x="6947123" y="4438186"/>
                </a:lnTo>
                <a:cubicBezTo>
                  <a:pt x="6946379" y="4317635"/>
                  <a:pt x="6914009" y="4214386"/>
                  <a:pt x="6850012" y="4128438"/>
                </a:cubicBezTo>
                <a:cubicBezTo>
                  <a:pt x="6786016" y="4042489"/>
                  <a:pt x="6700254" y="3976633"/>
                  <a:pt x="6592726" y="3930868"/>
                </a:cubicBezTo>
                <a:cubicBezTo>
                  <a:pt x="6485198" y="3885104"/>
                  <a:pt x="6364833" y="3862221"/>
                  <a:pt x="6231632" y="3862221"/>
                </a:cubicBezTo>
                <a:close/>
                <a:moveTo>
                  <a:pt x="8670031" y="1487371"/>
                </a:moveTo>
                <a:cubicBezTo>
                  <a:pt x="8742213" y="1487371"/>
                  <a:pt x="8800256" y="1505975"/>
                  <a:pt x="8844160" y="1543182"/>
                </a:cubicBezTo>
                <a:cubicBezTo>
                  <a:pt x="8888065" y="1580389"/>
                  <a:pt x="8919877" y="1629688"/>
                  <a:pt x="8939596" y="1691080"/>
                </a:cubicBezTo>
                <a:cubicBezTo>
                  <a:pt x="8959316" y="1752471"/>
                  <a:pt x="8969176" y="1819258"/>
                  <a:pt x="8969176" y="1891439"/>
                </a:cubicBezTo>
                <a:cubicBezTo>
                  <a:pt x="8969176" y="1962877"/>
                  <a:pt x="8959316" y="2029292"/>
                  <a:pt x="8939596" y="2090683"/>
                </a:cubicBezTo>
                <a:cubicBezTo>
                  <a:pt x="8919877" y="2152075"/>
                  <a:pt x="8888065" y="2201374"/>
                  <a:pt x="8844160" y="2238581"/>
                </a:cubicBezTo>
                <a:cubicBezTo>
                  <a:pt x="8800256" y="2275788"/>
                  <a:pt x="8742213" y="2294392"/>
                  <a:pt x="8670031" y="2294392"/>
                </a:cubicBezTo>
                <a:cubicBezTo>
                  <a:pt x="8597850" y="2294392"/>
                  <a:pt x="8539807" y="2276718"/>
                  <a:pt x="8495902" y="2241372"/>
                </a:cubicBezTo>
                <a:cubicBezTo>
                  <a:pt x="8451998" y="2206025"/>
                  <a:pt x="8420372" y="2157842"/>
                  <a:pt x="8401025" y="2096822"/>
                </a:cubicBezTo>
                <a:cubicBezTo>
                  <a:pt x="8381677" y="2035803"/>
                  <a:pt x="8372003" y="1967342"/>
                  <a:pt x="8372003" y="1891439"/>
                </a:cubicBezTo>
                <a:cubicBezTo>
                  <a:pt x="8372003" y="1816281"/>
                  <a:pt x="8381677" y="1748193"/>
                  <a:pt x="8401025" y="1687173"/>
                </a:cubicBezTo>
                <a:cubicBezTo>
                  <a:pt x="8420372" y="1626153"/>
                  <a:pt x="8451998" y="1577598"/>
                  <a:pt x="8495902" y="1541507"/>
                </a:cubicBezTo>
                <a:cubicBezTo>
                  <a:pt x="8539807" y="1505417"/>
                  <a:pt x="8597850" y="1487371"/>
                  <a:pt x="8670031" y="1487371"/>
                </a:cubicBezTo>
                <a:close/>
                <a:moveTo>
                  <a:pt x="5107682" y="1487371"/>
                </a:moveTo>
                <a:cubicBezTo>
                  <a:pt x="5179863" y="1487371"/>
                  <a:pt x="5237906" y="1505975"/>
                  <a:pt x="5281811" y="1543182"/>
                </a:cubicBezTo>
                <a:cubicBezTo>
                  <a:pt x="5325715" y="1580389"/>
                  <a:pt x="5357527" y="1629688"/>
                  <a:pt x="5377247" y="1691080"/>
                </a:cubicBezTo>
                <a:cubicBezTo>
                  <a:pt x="5396966" y="1752471"/>
                  <a:pt x="5406826" y="1819258"/>
                  <a:pt x="5406826" y="1891439"/>
                </a:cubicBezTo>
                <a:cubicBezTo>
                  <a:pt x="5406826" y="1962877"/>
                  <a:pt x="5396966" y="2029292"/>
                  <a:pt x="5377247" y="2090683"/>
                </a:cubicBezTo>
                <a:cubicBezTo>
                  <a:pt x="5357527" y="2152075"/>
                  <a:pt x="5325715" y="2201374"/>
                  <a:pt x="5281811" y="2238581"/>
                </a:cubicBezTo>
                <a:cubicBezTo>
                  <a:pt x="5237906" y="2275788"/>
                  <a:pt x="5179863" y="2294392"/>
                  <a:pt x="5107682" y="2294392"/>
                </a:cubicBezTo>
                <a:cubicBezTo>
                  <a:pt x="5035500" y="2294392"/>
                  <a:pt x="4977458" y="2276718"/>
                  <a:pt x="4933553" y="2241372"/>
                </a:cubicBezTo>
                <a:cubicBezTo>
                  <a:pt x="4889648" y="2206025"/>
                  <a:pt x="4858022" y="2157842"/>
                  <a:pt x="4838675" y="2096822"/>
                </a:cubicBezTo>
                <a:cubicBezTo>
                  <a:pt x="4819327" y="2035803"/>
                  <a:pt x="4809653" y="1967342"/>
                  <a:pt x="4809653" y="1891439"/>
                </a:cubicBezTo>
                <a:cubicBezTo>
                  <a:pt x="4809653" y="1816281"/>
                  <a:pt x="4819327" y="1748193"/>
                  <a:pt x="4838675" y="1687173"/>
                </a:cubicBezTo>
                <a:cubicBezTo>
                  <a:pt x="4858022" y="1626153"/>
                  <a:pt x="4889648" y="1577598"/>
                  <a:pt x="4933553" y="1541507"/>
                </a:cubicBezTo>
                <a:cubicBezTo>
                  <a:pt x="4977458" y="1505417"/>
                  <a:pt x="5035500" y="1487371"/>
                  <a:pt x="5107682" y="1487371"/>
                </a:cubicBezTo>
                <a:close/>
                <a:moveTo>
                  <a:pt x="9650437" y="1139113"/>
                </a:moveTo>
                <a:lnTo>
                  <a:pt x="9650437" y="2641533"/>
                </a:lnTo>
                <a:lnTo>
                  <a:pt x="10060086" y="2641533"/>
                </a:lnTo>
                <a:lnTo>
                  <a:pt x="10060086" y="1809956"/>
                </a:lnTo>
                <a:lnTo>
                  <a:pt x="10605913" y="2641533"/>
                </a:lnTo>
                <a:lnTo>
                  <a:pt x="11026725" y="2641533"/>
                </a:lnTo>
                <a:lnTo>
                  <a:pt x="11026725" y="1139113"/>
                </a:lnTo>
                <a:lnTo>
                  <a:pt x="10614843" y="1139113"/>
                </a:lnTo>
                <a:lnTo>
                  <a:pt x="10614843" y="1960645"/>
                </a:lnTo>
                <a:lnTo>
                  <a:pt x="10073481" y="1139113"/>
                </a:lnTo>
                <a:close/>
                <a:moveTo>
                  <a:pt x="7250137" y="1139113"/>
                </a:moveTo>
                <a:lnTo>
                  <a:pt x="7250137" y="2641533"/>
                </a:lnTo>
                <a:lnTo>
                  <a:pt x="7688808" y="2641533"/>
                </a:lnTo>
                <a:lnTo>
                  <a:pt x="7688808" y="1139113"/>
                </a:lnTo>
                <a:close/>
                <a:moveTo>
                  <a:pt x="5907633" y="1139113"/>
                </a:moveTo>
                <a:lnTo>
                  <a:pt x="5907633" y="1500766"/>
                </a:lnTo>
                <a:lnTo>
                  <a:pt x="6280447" y="1500766"/>
                </a:lnTo>
                <a:lnTo>
                  <a:pt x="6280447" y="2641533"/>
                </a:lnTo>
                <a:lnTo>
                  <a:pt x="6719118" y="2641533"/>
                </a:lnTo>
                <a:lnTo>
                  <a:pt x="6719118" y="1500766"/>
                </a:lnTo>
                <a:lnTo>
                  <a:pt x="7089700" y="1500766"/>
                </a:lnTo>
                <a:lnTo>
                  <a:pt x="7089700" y="1139113"/>
                </a:lnTo>
                <a:close/>
                <a:moveTo>
                  <a:pt x="2487637" y="1139113"/>
                </a:moveTo>
                <a:lnTo>
                  <a:pt x="2487637" y="2641533"/>
                </a:lnTo>
                <a:lnTo>
                  <a:pt x="2908449" y="2641533"/>
                </a:lnTo>
                <a:lnTo>
                  <a:pt x="2908449" y="1670855"/>
                </a:lnTo>
                <a:lnTo>
                  <a:pt x="3174107" y="2174957"/>
                </a:lnTo>
                <a:lnTo>
                  <a:pt x="3434184" y="2174957"/>
                </a:lnTo>
                <a:lnTo>
                  <a:pt x="3692029" y="1679641"/>
                </a:lnTo>
                <a:lnTo>
                  <a:pt x="3692029" y="2641533"/>
                </a:lnTo>
                <a:lnTo>
                  <a:pt x="4121770" y="2641533"/>
                </a:lnTo>
                <a:lnTo>
                  <a:pt x="4121770" y="1139113"/>
                </a:lnTo>
                <a:lnTo>
                  <a:pt x="3621707" y="1139113"/>
                </a:lnTo>
                <a:lnTo>
                  <a:pt x="3317548" y="1698230"/>
                </a:lnTo>
                <a:lnTo>
                  <a:pt x="3004443" y="1139113"/>
                </a:lnTo>
                <a:close/>
                <a:moveTo>
                  <a:pt x="1163662" y="1139113"/>
                </a:moveTo>
                <a:lnTo>
                  <a:pt x="1163662" y="2641533"/>
                </a:lnTo>
                <a:lnTo>
                  <a:pt x="2228528" y="2641533"/>
                </a:lnTo>
                <a:lnTo>
                  <a:pt x="2228528" y="2279881"/>
                </a:lnTo>
                <a:lnTo>
                  <a:pt x="1602333" y="2279881"/>
                </a:lnTo>
                <a:lnTo>
                  <a:pt x="1602333" y="2058871"/>
                </a:lnTo>
                <a:lnTo>
                  <a:pt x="2155974" y="2058871"/>
                </a:lnTo>
                <a:lnTo>
                  <a:pt x="2155974" y="1710613"/>
                </a:lnTo>
                <a:lnTo>
                  <a:pt x="1602333" y="1710613"/>
                </a:lnTo>
                <a:lnTo>
                  <a:pt x="1602333" y="1500766"/>
                </a:lnTo>
                <a:lnTo>
                  <a:pt x="2228528" y="1500766"/>
                </a:lnTo>
                <a:lnTo>
                  <a:pt x="2228528" y="1139113"/>
                </a:lnTo>
                <a:close/>
                <a:moveTo>
                  <a:pt x="8670031" y="1119021"/>
                </a:moveTo>
                <a:cubicBezTo>
                  <a:pt x="8513762" y="1119021"/>
                  <a:pt x="8379817" y="1149717"/>
                  <a:pt x="8268195" y="1211109"/>
                </a:cubicBezTo>
                <a:cubicBezTo>
                  <a:pt x="8156574" y="1272501"/>
                  <a:pt x="8070998" y="1360867"/>
                  <a:pt x="8011467" y="1476209"/>
                </a:cubicBezTo>
                <a:cubicBezTo>
                  <a:pt x="7951936" y="1591551"/>
                  <a:pt x="7922170" y="1729961"/>
                  <a:pt x="7922170" y="1891439"/>
                </a:cubicBezTo>
                <a:cubicBezTo>
                  <a:pt x="7922170" y="2052174"/>
                  <a:pt x="7951936" y="2190026"/>
                  <a:pt x="8011467" y="2304996"/>
                </a:cubicBezTo>
                <a:cubicBezTo>
                  <a:pt x="8070998" y="2419965"/>
                  <a:pt x="8156574" y="2508146"/>
                  <a:pt x="8268195" y="2569538"/>
                </a:cubicBezTo>
                <a:cubicBezTo>
                  <a:pt x="8379817" y="2630929"/>
                  <a:pt x="8513762" y="2661625"/>
                  <a:pt x="8670031" y="2661625"/>
                </a:cubicBezTo>
                <a:cubicBezTo>
                  <a:pt x="8827045" y="2661625"/>
                  <a:pt x="8961362" y="2630929"/>
                  <a:pt x="9072984" y="2569538"/>
                </a:cubicBezTo>
                <a:cubicBezTo>
                  <a:pt x="9184605" y="2508146"/>
                  <a:pt x="9270181" y="2419965"/>
                  <a:pt x="9329712" y="2304996"/>
                </a:cubicBezTo>
                <a:cubicBezTo>
                  <a:pt x="9389243" y="2190026"/>
                  <a:pt x="9419009" y="2052174"/>
                  <a:pt x="9419009" y="1891439"/>
                </a:cubicBezTo>
                <a:cubicBezTo>
                  <a:pt x="9419009" y="1729961"/>
                  <a:pt x="9389243" y="1591551"/>
                  <a:pt x="9329712" y="1476209"/>
                </a:cubicBezTo>
                <a:cubicBezTo>
                  <a:pt x="9270181" y="1360867"/>
                  <a:pt x="9184605" y="1272501"/>
                  <a:pt x="9072984" y="1211109"/>
                </a:cubicBezTo>
                <a:cubicBezTo>
                  <a:pt x="8961362" y="1149717"/>
                  <a:pt x="8827045" y="1119021"/>
                  <a:pt x="8670031" y="1119021"/>
                </a:cubicBezTo>
                <a:close/>
                <a:moveTo>
                  <a:pt x="5107682" y="1119021"/>
                </a:moveTo>
                <a:cubicBezTo>
                  <a:pt x="4951413" y="1119021"/>
                  <a:pt x="4817467" y="1149717"/>
                  <a:pt x="4705846" y="1211109"/>
                </a:cubicBezTo>
                <a:cubicBezTo>
                  <a:pt x="4594225" y="1272501"/>
                  <a:pt x="4508648" y="1360867"/>
                  <a:pt x="4449117" y="1476209"/>
                </a:cubicBezTo>
                <a:cubicBezTo>
                  <a:pt x="4389586" y="1591551"/>
                  <a:pt x="4359820" y="1729961"/>
                  <a:pt x="4359820" y="1891439"/>
                </a:cubicBezTo>
                <a:cubicBezTo>
                  <a:pt x="4359820" y="2052174"/>
                  <a:pt x="4389586" y="2190026"/>
                  <a:pt x="4449117" y="2304996"/>
                </a:cubicBezTo>
                <a:cubicBezTo>
                  <a:pt x="4508648" y="2419965"/>
                  <a:pt x="4594225" y="2508146"/>
                  <a:pt x="4705846" y="2569538"/>
                </a:cubicBezTo>
                <a:cubicBezTo>
                  <a:pt x="4817467" y="2630929"/>
                  <a:pt x="4951413" y="2661625"/>
                  <a:pt x="5107682" y="2661625"/>
                </a:cubicBezTo>
                <a:cubicBezTo>
                  <a:pt x="5264695" y="2661625"/>
                  <a:pt x="5399013" y="2630929"/>
                  <a:pt x="5510634" y="2569538"/>
                </a:cubicBezTo>
                <a:cubicBezTo>
                  <a:pt x="5622255" y="2508146"/>
                  <a:pt x="5707830" y="2419965"/>
                  <a:pt x="5767362" y="2304996"/>
                </a:cubicBezTo>
                <a:cubicBezTo>
                  <a:pt x="5826894" y="2190026"/>
                  <a:pt x="5856659" y="2052174"/>
                  <a:pt x="5856659" y="1891439"/>
                </a:cubicBezTo>
                <a:cubicBezTo>
                  <a:pt x="5856659" y="1729961"/>
                  <a:pt x="5826894" y="1591551"/>
                  <a:pt x="5767362" y="1476209"/>
                </a:cubicBezTo>
                <a:cubicBezTo>
                  <a:pt x="5707831" y="1360867"/>
                  <a:pt x="5622255" y="1272501"/>
                  <a:pt x="5510634" y="1211109"/>
                </a:cubicBezTo>
                <a:cubicBezTo>
                  <a:pt x="5399013" y="1149717"/>
                  <a:pt x="5264695" y="1119021"/>
                  <a:pt x="5107682" y="1119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0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4C29A9-B4B9-045B-2B6C-B5B8DE65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pic>
        <p:nvPicPr>
          <p:cNvPr id="7" name="Substituent conținut 6" descr="O imagine care conține ceață, captură de ecran, desen, artă&#10;&#10;Descriere generată automat">
            <a:extLst>
              <a:ext uri="{FF2B5EF4-FFF2-40B4-BE49-F238E27FC236}">
                <a16:creationId xmlns:a16="http://schemas.microsoft.com/office/drawing/2014/main" id="{A710E566-6068-5101-6740-DB52EF9D6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1600" y="0"/>
            <a:ext cx="20712877" cy="11641483"/>
          </a:xfrm>
        </p:spPr>
      </p:pic>
      <p:sp>
        <p:nvSpPr>
          <p:cNvPr id="5" name="AutoShape 2" descr="A PowerPoint background for an Archimate project, featuring a professional color scheme of light shades of blue and white. The background includes a faint, abstract architectural design or blueprint lines to represent structure and planning. Overlay subtle Archimate icons such as applications, data objects, and business processes into the background design. Ensure there is a light, slightly transparent area for text. This version should include more emphasis on data flow and network connections, with a lighter overall appearance similar to the first background.">
            <a:extLst>
              <a:ext uri="{FF2B5EF4-FFF2-40B4-BE49-F238E27FC236}">
                <a16:creationId xmlns:a16="http://schemas.microsoft.com/office/drawing/2014/main" id="{1BF9A8D5-8D20-1CFA-6E14-6108A19E91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Imagine 22" descr="O imagine care conține captură de ecran, ceață, text, zgârie-nori&#10;&#10;Descriere generată automat">
            <a:extLst>
              <a:ext uri="{FF2B5EF4-FFF2-40B4-BE49-F238E27FC236}">
                <a16:creationId xmlns:a16="http://schemas.microsoft.com/office/drawing/2014/main" id="{1923C20E-9533-C3F4-7D77-B8BEEE474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2411" y="0"/>
            <a:ext cx="12192000" cy="6858000"/>
          </a:xfrm>
          <a:prstGeom prst="rect">
            <a:avLst/>
          </a:prstGeom>
        </p:spPr>
      </p:pic>
      <p:sp>
        <p:nvSpPr>
          <p:cNvPr id="24" name="Dreptunghi 23">
            <a:extLst>
              <a:ext uri="{FF2B5EF4-FFF2-40B4-BE49-F238E27FC236}">
                <a16:creationId xmlns:a16="http://schemas.microsoft.com/office/drawing/2014/main" id="{A355587B-309A-33B4-3F66-E307CE7054FD}"/>
              </a:ext>
            </a:extLst>
          </p:cNvPr>
          <p:cNvSpPr/>
          <p:nvPr/>
        </p:nvSpPr>
        <p:spPr>
          <a:xfrm>
            <a:off x="-12762411" y="0"/>
            <a:ext cx="152032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ptunghi 24">
            <a:extLst>
              <a:ext uri="{FF2B5EF4-FFF2-40B4-BE49-F238E27FC236}">
                <a16:creationId xmlns:a16="http://schemas.microsoft.com/office/drawing/2014/main" id="{10CDA548-ED37-145B-DB7F-7BDB4BAC68B0}"/>
              </a:ext>
            </a:extLst>
          </p:cNvPr>
          <p:cNvSpPr/>
          <p:nvPr/>
        </p:nvSpPr>
        <p:spPr>
          <a:xfrm>
            <a:off x="-12762411" y="0"/>
            <a:ext cx="152032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ine 25" descr="O imagine care conține captură de ecran, ceață, text, zgârie-nori&#10;&#10;Descriere generată automat">
            <a:extLst>
              <a:ext uri="{FF2B5EF4-FFF2-40B4-BE49-F238E27FC236}">
                <a16:creationId xmlns:a16="http://schemas.microsoft.com/office/drawing/2014/main" id="{A96C39E5-3CB2-8EB4-0312-1E2A1DA70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" r="49997"/>
          <a:stretch/>
        </p:blipFill>
        <p:spPr>
          <a:xfrm>
            <a:off x="-12762411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27" name="Dreptunghi 26">
            <a:extLst>
              <a:ext uri="{FF2B5EF4-FFF2-40B4-BE49-F238E27FC236}">
                <a16:creationId xmlns:a16="http://schemas.microsoft.com/office/drawing/2014/main" id="{E498F128-20E9-AC6B-0FC2-9C8CEF1997AE}"/>
              </a:ext>
            </a:extLst>
          </p:cNvPr>
          <p:cNvSpPr/>
          <p:nvPr/>
        </p:nvSpPr>
        <p:spPr>
          <a:xfrm>
            <a:off x="-1276241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1">
                  <a:alpha val="10000"/>
                </a:schemeClr>
              </a:gs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asetăText 27">
            <a:extLst>
              <a:ext uri="{FF2B5EF4-FFF2-40B4-BE49-F238E27FC236}">
                <a16:creationId xmlns:a16="http://schemas.microsoft.com/office/drawing/2014/main" id="{7CD81A05-34B2-4E4C-1C35-3AD5DCB01FC8}"/>
              </a:ext>
            </a:extLst>
          </p:cNvPr>
          <p:cNvSpPr txBox="1"/>
          <p:nvPr/>
        </p:nvSpPr>
        <p:spPr>
          <a:xfrm>
            <a:off x="-12116887" y="264974"/>
            <a:ext cx="4706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Emotion Recognition for User Reactions to Video Content</a:t>
            </a:r>
          </a:p>
        </p:txBody>
      </p:sp>
      <p:sp>
        <p:nvSpPr>
          <p:cNvPr id="29" name="CasetăText 28">
            <a:extLst>
              <a:ext uri="{FF2B5EF4-FFF2-40B4-BE49-F238E27FC236}">
                <a16:creationId xmlns:a16="http://schemas.microsoft.com/office/drawing/2014/main" id="{2AEF14E9-A0E9-EBB3-A88D-7B4644AB409F}"/>
              </a:ext>
            </a:extLst>
          </p:cNvPr>
          <p:cNvSpPr txBox="1"/>
          <p:nvPr/>
        </p:nvSpPr>
        <p:spPr>
          <a:xfrm>
            <a:off x="-12305211" y="2259875"/>
            <a:ext cx="5486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Objective: </a:t>
            </a: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Develop an application to recognize and analyze user emotions in real-time while watching video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i="0" dirty="0"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Key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Choice of camera input (desktop or smartphone)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Real-time facial landmark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Emotion classification based on Action Units (AUs)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1" i="0" dirty="0"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Technologies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OpenCV, </a:t>
            </a:r>
            <a:r>
              <a:rPr lang="en-US" sz="2000" dirty="0" err="1">
                <a:solidFill>
                  <a:schemeClr val="bg1"/>
                </a:solidFill>
                <a:latin typeface="Garamond" panose="02020404030301010803" pitchFamily="18" charset="0"/>
              </a:rPr>
              <a:t>MediaPipe</a:t>
            </a: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, CNNs, Choice Trees</a:t>
            </a:r>
          </a:p>
        </p:txBody>
      </p:sp>
      <p:graphicFrame>
        <p:nvGraphicFramePr>
          <p:cNvPr id="33" name="Nomogramă 32">
            <a:extLst>
              <a:ext uri="{FF2B5EF4-FFF2-40B4-BE49-F238E27FC236}">
                <a16:creationId xmlns:a16="http://schemas.microsoft.com/office/drawing/2014/main" id="{128EF639-DB60-83DB-5EAF-1249AF5CC0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947696"/>
              </p:ext>
            </p:extLst>
          </p:nvPr>
        </p:nvGraphicFramePr>
        <p:xfrm>
          <a:off x="1062037" y="3105150"/>
          <a:ext cx="10067925" cy="260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Dreptunghi: colțuri rotunjite 2">
            <a:extLst>
              <a:ext uri="{FF2B5EF4-FFF2-40B4-BE49-F238E27FC236}">
                <a16:creationId xmlns:a16="http://schemas.microsoft.com/office/drawing/2014/main" id="{AB19D067-299A-DAA2-CBD9-60299DCF3C36}"/>
              </a:ext>
            </a:extLst>
          </p:cNvPr>
          <p:cNvSpPr/>
          <p:nvPr/>
        </p:nvSpPr>
        <p:spPr>
          <a:xfrm>
            <a:off x="2505075" y="2447925"/>
            <a:ext cx="7181850" cy="3562350"/>
          </a:xfrm>
          <a:prstGeom prst="round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reptunghi: colțuri rotunjite 3">
            <a:extLst>
              <a:ext uri="{FF2B5EF4-FFF2-40B4-BE49-F238E27FC236}">
                <a16:creationId xmlns:a16="http://schemas.microsoft.com/office/drawing/2014/main" id="{013733D6-B6EA-EF7F-D4BC-C9BE3C060818}"/>
              </a:ext>
            </a:extLst>
          </p:cNvPr>
          <p:cNvSpPr/>
          <p:nvPr/>
        </p:nvSpPr>
        <p:spPr>
          <a:xfrm>
            <a:off x="2069306" y="1914525"/>
            <a:ext cx="8053388" cy="904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erlin Sans FB" panose="020E0602020502020306" pitchFamily="34" charset="0"/>
              </a:rPr>
              <a:t>System Architecture</a:t>
            </a:r>
            <a:endParaRPr lang="en-US" sz="3200" b="0" i="0" dirty="0"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8" name="Grafic 7" descr="Magnifying glass with solid fill">
            <a:extLst>
              <a:ext uri="{FF2B5EF4-FFF2-40B4-BE49-F238E27FC236}">
                <a16:creationId xmlns:a16="http://schemas.microsoft.com/office/drawing/2014/main" id="{A90BB7BA-EE19-2B45-8DE1-477EA41602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52675" y="2019300"/>
            <a:ext cx="638175" cy="638175"/>
          </a:xfrm>
          <a:prstGeom prst="rect">
            <a:avLst/>
          </a:prstGeom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E0728040-0E9E-5A3F-8374-6863354834E8}"/>
              </a:ext>
            </a:extLst>
          </p:cNvPr>
          <p:cNvSpPr txBox="1"/>
          <p:nvPr/>
        </p:nvSpPr>
        <p:spPr>
          <a:xfrm>
            <a:off x="2781300" y="3267074"/>
            <a:ext cx="685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Garamond" panose="02020404030301010803" pitchFamily="18" charset="0"/>
              </a:rPr>
              <a:t>Components:Input</a:t>
            </a:r>
            <a:r>
              <a:rPr lang="en-US" sz="2000" b="1" dirty="0">
                <a:latin typeface="Garamond" panose="02020404030301010803" pitchFamily="18" charset="0"/>
              </a:rPr>
              <a:t> Options:</a:t>
            </a:r>
            <a:r>
              <a:rPr lang="en-US" sz="2000" dirty="0">
                <a:latin typeface="Garamond" panose="02020404030301010803" pitchFamily="18" charset="0"/>
              </a:rPr>
              <a:t> Desktop Camera, Smartphone Camera (IP Webcam)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Processing Modules:</a:t>
            </a:r>
            <a:r>
              <a:rPr lang="en-US" sz="2000" dirty="0">
                <a:latin typeface="Garamond" panose="02020404030301010803" pitchFamily="18" charset="0"/>
              </a:rPr>
              <a:t> Image Processing, Landmark Tracking, Emotion Detection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Data Storage:</a:t>
            </a:r>
            <a:r>
              <a:rPr lang="en-US" sz="2000" dirty="0">
                <a:latin typeface="Garamond" panose="02020404030301010803" pitchFamily="18" charset="0"/>
              </a:rPr>
              <a:t> CSV Files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Output:</a:t>
            </a:r>
            <a:r>
              <a:rPr lang="en-US" sz="2000" dirty="0">
                <a:latin typeface="Garamond" panose="02020404030301010803" pitchFamily="18" charset="0"/>
              </a:rPr>
              <a:t> Emotion Labels</a:t>
            </a:r>
          </a:p>
        </p:txBody>
      </p:sp>
      <p:pic>
        <p:nvPicPr>
          <p:cNvPr id="38" name="Substituent conținut 6" descr="O imagine care conține ceață, captură de ecran, desen, artă&#10;&#10;Descriere generată automat">
            <a:extLst>
              <a:ext uri="{FF2B5EF4-FFF2-40B4-BE49-F238E27FC236}">
                <a16:creationId xmlns:a16="http://schemas.microsoft.com/office/drawing/2014/main" id="{09829363-1BF3-A0B0-DB81-E602386174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35" t="308" r="1" b="-1"/>
          <a:stretch/>
        </p:blipFill>
        <p:spPr>
          <a:xfrm>
            <a:off x="14564139" y="2885407"/>
            <a:ext cx="6910755" cy="11605846"/>
          </a:xfrm>
          <a:prstGeom prst="rect">
            <a:avLst/>
          </a:prstGeom>
        </p:spPr>
      </p:pic>
      <p:sp>
        <p:nvSpPr>
          <p:cNvPr id="39" name="Dreptunghi 38">
            <a:extLst>
              <a:ext uri="{FF2B5EF4-FFF2-40B4-BE49-F238E27FC236}">
                <a16:creationId xmlns:a16="http://schemas.microsoft.com/office/drawing/2014/main" id="{F2551CA9-8C8A-3EE0-5D47-F9EE410ADFB8}"/>
              </a:ext>
            </a:extLst>
          </p:cNvPr>
          <p:cNvSpPr/>
          <p:nvPr/>
        </p:nvSpPr>
        <p:spPr>
          <a:xfrm flipH="1">
            <a:off x="14564139" y="7422239"/>
            <a:ext cx="6934200" cy="7069016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1">
                  <a:alpha val="10000"/>
                </a:schemeClr>
              </a:gs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setăText 39">
            <a:extLst>
              <a:ext uri="{FF2B5EF4-FFF2-40B4-BE49-F238E27FC236}">
                <a16:creationId xmlns:a16="http://schemas.microsoft.com/office/drawing/2014/main" id="{7428D697-5B4A-B2F2-724D-A65CB3936B87}"/>
              </a:ext>
            </a:extLst>
          </p:cNvPr>
          <p:cNvSpPr txBox="1"/>
          <p:nvPr/>
        </p:nvSpPr>
        <p:spPr>
          <a:xfrm>
            <a:off x="15442366" y="8350704"/>
            <a:ext cx="47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Modellierung</a:t>
            </a:r>
            <a:endParaRPr lang="en-US" sz="3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1" name="CasetăText 40">
            <a:extLst>
              <a:ext uri="{FF2B5EF4-FFF2-40B4-BE49-F238E27FC236}">
                <a16:creationId xmlns:a16="http://schemas.microsoft.com/office/drawing/2014/main" id="{37DED72C-748E-5517-08B0-7B202E0D4B3B}"/>
              </a:ext>
            </a:extLst>
          </p:cNvPr>
          <p:cNvSpPr txBox="1"/>
          <p:nvPr/>
        </p:nvSpPr>
        <p:spPr>
          <a:xfrm>
            <a:off x="15173739" y="9910712"/>
            <a:ext cx="5486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 dirty="0">
                <a:solidFill>
                  <a:schemeClr val="bg1"/>
                </a:solidFill>
                <a:effectLst/>
                <a:latin typeface="gg sans"/>
              </a:rPr>
              <a:t>ArchiMate verwendet Elemente und Beziehungen, um komplexe Architekturen zu modellieren.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 dirty="0">
                <a:solidFill>
                  <a:schemeClr val="bg1"/>
                </a:solidFill>
                <a:effectLst/>
                <a:latin typeface="gg sans"/>
              </a:rPr>
              <a:t>Verschiedene Sichten ermöglichen spezifische Analysen je nach Stakeholder-Anforderungen.</a:t>
            </a:r>
          </a:p>
          <a:p>
            <a:r>
              <a:rPr lang="de-DE" sz="20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 dirty="0">
                <a:solidFill>
                  <a:schemeClr val="bg1"/>
                </a:solidFill>
                <a:effectLst/>
                <a:latin typeface="gg sans"/>
              </a:rPr>
              <a:t>Beispiel: Ein einfaches Modell einer Geschäftsprozessverwaltung.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Paralelogram 5">
            <a:extLst>
              <a:ext uri="{FF2B5EF4-FFF2-40B4-BE49-F238E27FC236}">
                <a16:creationId xmlns:a16="http://schemas.microsoft.com/office/drawing/2014/main" id="{84B991BE-64F2-01E0-4077-C94254DB7E5F}"/>
              </a:ext>
            </a:extLst>
          </p:cNvPr>
          <p:cNvSpPr/>
          <p:nvPr/>
        </p:nvSpPr>
        <p:spPr>
          <a:xfrm>
            <a:off x="-3032648" y="7445371"/>
            <a:ext cx="5117122" cy="1125415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  <a:innerShdw blurRad="114300">
              <a:prstClr val="black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System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Diagramm</a:t>
            </a:r>
            <a:endParaRPr lang="en-US" sz="36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Paralelogram 9">
            <a:extLst>
              <a:ext uri="{FF2B5EF4-FFF2-40B4-BE49-F238E27FC236}">
                <a16:creationId xmlns:a16="http://schemas.microsoft.com/office/drawing/2014/main" id="{499D5106-EB46-5DC4-146A-B005C8604FCA}"/>
              </a:ext>
            </a:extLst>
          </p:cNvPr>
          <p:cNvSpPr/>
          <p:nvPr/>
        </p:nvSpPr>
        <p:spPr>
          <a:xfrm>
            <a:off x="-2886076" y="9068032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OpenCV</a:t>
            </a:r>
          </a:p>
        </p:txBody>
      </p:sp>
      <p:sp>
        <p:nvSpPr>
          <p:cNvPr id="11" name="Paralelogram 10">
            <a:extLst>
              <a:ext uri="{FF2B5EF4-FFF2-40B4-BE49-F238E27FC236}">
                <a16:creationId xmlns:a16="http://schemas.microsoft.com/office/drawing/2014/main" id="{AD4C808A-41CE-32D8-607E-BF019B0611EF}"/>
              </a:ext>
            </a:extLst>
          </p:cNvPr>
          <p:cNvSpPr/>
          <p:nvPr/>
        </p:nvSpPr>
        <p:spPr>
          <a:xfrm>
            <a:off x="-5404692" y="9076219"/>
            <a:ext cx="1970656" cy="752474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camera input</a:t>
            </a:r>
          </a:p>
        </p:txBody>
      </p:sp>
      <p:sp>
        <p:nvSpPr>
          <p:cNvPr id="12" name="Paralelogram 11">
            <a:extLst>
              <a:ext uri="{FF2B5EF4-FFF2-40B4-BE49-F238E27FC236}">
                <a16:creationId xmlns:a16="http://schemas.microsoft.com/office/drawing/2014/main" id="{2DB69415-54E3-09BE-A7F4-A12944FFCA90}"/>
              </a:ext>
            </a:extLst>
          </p:cNvPr>
          <p:cNvSpPr/>
          <p:nvPr/>
        </p:nvSpPr>
        <p:spPr>
          <a:xfrm>
            <a:off x="-288648" y="9071344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MediaPipe</a:t>
            </a:r>
            <a:endParaRPr lang="en-US" sz="2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Paralelogram 12">
            <a:extLst>
              <a:ext uri="{FF2B5EF4-FFF2-40B4-BE49-F238E27FC236}">
                <a16:creationId xmlns:a16="http://schemas.microsoft.com/office/drawing/2014/main" id="{99627E5C-D975-5FB4-080E-9445301A60B9}"/>
              </a:ext>
            </a:extLst>
          </p:cNvPr>
          <p:cNvSpPr/>
          <p:nvPr/>
        </p:nvSpPr>
        <p:spPr>
          <a:xfrm>
            <a:off x="2477743" y="9053344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CSV storage</a:t>
            </a:r>
          </a:p>
        </p:txBody>
      </p:sp>
      <p:sp>
        <p:nvSpPr>
          <p:cNvPr id="14" name="Paralelogram 13">
            <a:extLst>
              <a:ext uri="{FF2B5EF4-FFF2-40B4-BE49-F238E27FC236}">
                <a16:creationId xmlns:a16="http://schemas.microsoft.com/office/drawing/2014/main" id="{5A2C55A3-5EA3-AAB6-9E23-6FAB81010BE2}"/>
              </a:ext>
            </a:extLst>
          </p:cNvPr>
          <p:cNvSpPr/>
          <p:nvPr/>
        </p:nvSpPr>
        <p:spPr>
          <a:xfrm>
            <a:off x="-1324286" y="10596442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CNN processing</a:t>
            </a:r>
          </a:p>
        </p:txBody>
      </p:sp>
      <p:sp>
        <p:nvSpPr>
          <p:cNvPr id="15" name="Paralelogram 14">
            <a:extLst>
              <a:ext uri="{FF2B5EF4-FFF2-40B4-BE49-F238E27FC236}">
                <a16:creationId xmlns:a16="http://schemas.microsoft.com/office/drawing/2014/main" id="{FACA3EEE-53A0-C021-C00F-79996E0F5E20}"/>
              </a:ext>
            </a:extLst>
          </p:cNvPr>
          <p:cNvSpPr/>
          <p:nvPr/>
        </p:nvSpPr>
        <p:spPr>
          <a:xfrm>
            <a:off x="-2705170" y="12634308"/>
            <a:ext cx="2350952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Emotion Classification</a:t>
            </a:r>
          </a:p>
        </p:txBody>
      </p:sp>
      <p:sp>
        <p:nvSpPr>
          <p:cNvPr id="16" name="Paralelogram 15">
            <a:extLst>
              <a:ext uri="{FF2B5EF4-FFF2-40B4-BE49-F238E27FC236}">
                <a16:creationId xmlns:a16="http://schemas.microsoft.com/office/drawing/2014/main" id="{1F6758AE-4C0A-4A80-89ED-443918E079D7}"/>
              </a:ext>
            </a:extLst>
          </p:cNvPr>
          <p:cNvSpPr/>
          <p:nvPr/>
        </p:nvSpPr>
        <p:spPr>
          <a:xfrm>
            <a:off x="283850" y="12597864"/>
            <a:ext cx="2350952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Output</a:t>
            </a:r>
          </a:p>
        </p:txBody>
      </p:sp>
      <p:cxnSp>
        <p:nvCxnSpPr>
          <p:cNvPr id="17" name="Conector drept cu săgeată 16">
            <a:extLst>
              <a:ext uri="{FF2B5EF4-FFF2-40B4-BE49-F238E27FC236}">
                <a16:creationId xmlns:a16="http://schemas.microsoft.com/office/drawing/2014/main" id="{28D3129A-7C80-2DF6-8E18-EB7D9DA1F8A5}"/>
              </a:ext>
            </a:extLst>
          </p:cNvPr>
          <p:cNvCxnSpPr>
            <a:cxnSpLocks/>
            <a:stCxn id="11" idx="2"/>
            <a:endCxn id="10" idx="5"/>
          </p:cNvCxnSpPr>
          <p:nvPr/>
        </p:nvCxnSpPr>
        <p:spPr>
          <a:xfrm>
            <a:off x="-3528095" y="9452456"/>
            <a:ext cx="738125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drept cu săgeată 17">
            <a:extLst>
              <a:ext uri="{FF2B5EF4-FFF2-40B4-BE49-F238E27FC236}">
                <a16:creationId xmlns:a16="http://schemas.microsoft.com/office/drawing/2014/main" id="{3D5FDA70-15A4-7360-4EB8-7E155C6141CA}"/>
              </a:ext>
            </a:extLst>
          </p:cNvPr>
          <p:cNvCxnSpPr>
            <a:cxnSpLocks/>
            <a:stCxn id="10" idx="2"/>
            <a:endCxn id="12" idx="5"/>
          </p:cNvCxnSpPr>
          <p:nvPr/>
        </p:nvCxnSpPr>
        <p:spPr>
          <a:xfrm>
            <a:off x="-1042046" y="9452456"/>
            <a:ext cx="849504" cy="33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drept cu săgeată 18">
            <a:extLst>
              <a:ext uri="{FF2B5EF4-FFF2-40B4-BE49-F238E27FC236}">
                <a16:creationId xmlns:a16="http://schemas.microsoft.com/office/drawing/2014/main" id="{946E8B32-A927-DAFE-C0E0-5B2B13158A60}"/>
              </a:ext>
            </a:extLst>
          </p:cNvPr>
          <p:cNvCxnSpPr>
            <a:cxnSpLocks/>
            <a:stCxn id="12" idx="2"/>
            <a:endCxn id="13" idx="5"/>
          </p:cNvCxnSpPr>
          <p:nvPr/>
        </p:nvCxnSpPr>
        <p:spPr>
          <a:xfrm flipV="1">
            <a:off x="1555382" y="9437768"/>
            <a:ext cx="1018467" cy="180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ector drept cu săgeată 19">
            <a:extLst>
              <a:ext uri="{FF2B5EF4-FFF2-40B4-BE49-F238E27FC236}">
                <a16:creationId xmlns:a16="http://schemas.microsoft.com/office/drawing/2014/main" id="{0CF78B27-204F-7A0F-FA1A-97BDE825EC03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flipH="1">
            <a:off x="-354218" y="9822191"/>
            <a:ext cx="3802029" cy="7742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drept cu săgeată 20">
            <a:extLst>
              <a:ext uri="{FF2B5EF4-FFF2-40B4-BE49-F238E27FC236}">
                <a16:creationId xmlns:a16="http://schemas.microsoft.com/office/drawing/2014/main" id="{870248F6-05A9-6F31-AC6F-10F7BD21EF04}"/>
              </a:ext>
            </a:extLst>
          </p:cNvPr>
          <p:cNvCxnSpPr>
            <a:cxnSpLocks/>
            <a:stCxn id="15" idx="2"/>
            <a:endCxn id="16" idx="5"/>
          </p:cNvCxnSpPr>
          <p:nvPr/>
        </p:nvCxnSpPr>
        <p:spPr>
          <a:xfrm flipV="1">
            <a:off x="-450324" y="12982288"/>
            <a:ext cx="830280" cy="364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Paralelogram 3">
            <a:extLst>
              <a:ext uri="{FF2B5EF4-FFF2-40B4-BE49-F238E27FC236}">
                <a16:creationId xmlns:a16="http://schemas.microsoft.com/office/drawing/2014/main" id="{F55FFAEB-3E6F-EE12-D23D-D52202DA7EF4}"/>
              </a:ext>
            </a:extLst>
          </p:cNvPr>
          <p:cNvSpPr/>
          <p:nvPr/>
        </p:nvSpPr>
        <p:spPr>
          <a:xfrm>
            <a:off x="1084461" y="10591038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SVC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processing</a:t>
            </a:r>
          </a:p>
        </p:txBody>
      </p:sp>
      <p:cxnSp>
        <p:nvCxnSpPr>
          <p:cNvPr id="30" name="Conector drept cu săgeată 23">
            <a:extLst>
              <a:ext uri="{FF2B5EF4-FFF2-40B4-BE49-F238E27FC236}">
                <a16:creationId xmlns:a16="http://schemas.microsoft.com/office/drawing/2014/main" id="{80A66021-C286-E3AA-4730-D8654E6C5B32}"/>
              </a:ext>
            </a:extLst>
          </p:cNvPr>
          <p:cNvCxnSpPr>
            <a:cxnSpLocks/>
            <a:stCxn id="13" idx="4"/>
            <a:endCxn id="22" idx="1"/>
          </p:cNvCxnSpPr>
          <p:nvPr/>
        </p:nvCxnSpPr>
        <p:spPr>
          <a:xfrm flipH="1">
            <a:off x="2150635" y="9822191"/>
            <a:ext cx="1297176" cy="76884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ector drept cu săgeată 23">
            <a:extLst>
              <a:ext uri="{FF2B5EF4-FFF2-40B4-BE49-F238E27FC236}">
                <a16:creationId xmlns:a16="http://schemas.microsoft.com/office/drawing/2014/main" id="{3FE2258A-9509-E84A-1AC6-AEBB3639F3F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-1433588" y="11365289"/>
            <a:ext cx="983264" cy="12690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Paralelogram 8">
            <a:extLst>
              <a:ext uri="{FF2B5EF4-FFF2-40B4-BE49-F238E27FC236}">
                <a16:creationId xmlns:a16="http://schemas.microsoft.com/office/drawing/2014/main" id="{EE2E9145-6F2E-ED28-18A1-922A42C62C6F}"/>
              </a:ext>
            </a:extLst>
          </p:cNvPr>
          <p:cNvSpPr/>
          <p:nvPr/>
        </p:nvSpPr>
        <p:spPr>
          <a:xfrm>
            <a:off x="-5730398" y="12597864"/>
            <a:ext cx="2097517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Video Content</a:t>
            </a:r>
          </a:p>
        </p:txBody>
      </p:sp>
      <p:cxnSp>
        <p:nvCxnSpPr>
          <p:cNvPr id="34" name="Conector drept cu săgeată 23">
            <a:extLst>
              <a:ext uri="{FF2B5EF4-FFF2-40B4-BE49-F238E27FC236}">
                <a16:creationId xmlns:a16="http://schemas.microsoft.com/office/drawing/2014/main" id="{027D1694-A7B8-C85D-3A4F-AF89683FB58A}"/>
              </a:ext>
            </a:extLst>
          </p:cNvPr>
          <p:cNvCxnSpPr>
            <a:cxnSpLocks/>
            <a:stCxn id="22" idx="4"/>
            <a:endCxn id="15" idx="1"/>
          </p:cNvCxnSpPr>
          <p:nvPr/>
        </p:nvCxnSpPr>
        <p:spPr>
          <a:xfrm flipH="1">
            <a:off x="-1433588" y="11359885"/>
            <a:ext cx="3488117" cy="127442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ector drept cu săgeată 23">
            <a:extLst>
              <a:ext uri="{FF2B5EF4-FFF2-40B4-BE49-F238E27FC236}">
                <a16:creationId xmlns:a16="http://schemas.microsoft.com/office/drawing/2014/main" id="{27EFF90B-FA42-F933-2CA5-D90BED9950A2}"/>
              </a:ext>
            </a:extLst>
          </p:cNvPr>
          <p:cNvCxnSpPr>
            <a:cxnSpLocks/>
            <a:stCxn id="32" idx="2"/>
            <a:endCxn id="15" idx="5"/>
          </p:cNvCxnSpPr>
          <p:nvPr/>
        </p:nvCxnSpPr>
        <p:spPr>
          <a:xfrm>
            <a:off x="-3728987" y="12982288"/>
            <a:ext cx="1119923" cy="364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ubstituent conținut 6" descr="O imagine care conține ceață, captură de ecran, desen, artă&#10;&#10;Descriere generată automat">
            <a:extLst>
              <a:ext uri="{FF2B5EF4-FFF2-40B4-BE49-F238E27FC236}">
                <a16:creationId xmlns:a16="http://schemas.microsoft.com/office/drawing/2014/main" id="{E8E1B478-AE81-3978-B6F5-EA958DD63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388" y="-4783483"/>
            <a:ext cx="20712877" cy="11641483"/>
          </a:xfrm>
          <a:prstGeom prst="rect">
            <a:avLst/>
          </a:prstGeom>
        </p:spPr>
      </p:pic>
      <p:sp>
        <p:nvSpPr>
          <p:cNvPr id="5" name="Paralelogram 4">
            <a:extLst>
              <a:ext uri="{FF2B5EF4-FFF2-40B4-BE49-F238E27FC236}">
                <a16:creationId xmlns:a16="http://schemas.microsoft.com/office/drawing/2014/main" id="{2BA7FFCC-CA97-3F3B-021C-80BEB53EDAC3}"/>
              </a:ext>
            </a:extLst>
          </p:cNvPr>
          <p:cNvSpPr/>
          <p:nvPr/>
        </p:nvSpPr>
        <p:spPr>
          <a:xfrm>
            <a:off x="3681302" y="480901"/>
            <a:ext cx="5117122" cy="1125415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  <a:innerShdw blurRad="114300">
              <a:prstClr val="black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System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Diagramm</a:t>
            </a:r>
            <a:endParaRPr lang="en-US" sz="36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Paralelogram 5">
            <a:extLst>
              <a:ext uri="{FF2B5EF4-FFF2-40B4-BE49-F238E27FC236}">
                <a16:creationId xmlns:a16="http://schemas.microsoft.com/office/drawing/2014/main" id="{E2969497-6A70-0173-452E-615E1DD4B9AB}"/>
              </a:ext>
            </a:extLst>
          </p:cNvPr>
          <p:cNvSpPr/>
          <p:nvPr/>
        </p:nvSpPr>
        <p:spPr>
          <a:xfrm>
            <a:off x="3827874" y="2103562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OpenCV</a:t>
            </a:r>
          </a:p>
        </p:txBody>
      </p:sp>
      <p:sp>
        <p:nvSpPr>
          <p:cNvPr id="7" name="Paralelogram 6">
            <a:extLst>
              <a:ext uri="{FF2B5EF4-FFF2-40B4-BE49-F238E27FC236}">
                <a16:creationId xmlns:a16="http://schemas.microsoft.com/office/drawing/2014/main" id="{3FA92003-64AB-3E12-5486-FEDCCA915453}"/>
              </a:ext>
            </a:extLst>
          </p:cNvPr>
          <p:cNvSpPr/>
          <p:nvPr/>
        </p:nvSpPr>
        <p:spPr>
          <a:xfrm>
            <a:off x="1309258" y="2111749"/>
            <a:ext cx="1970656" cy="752474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camera input</a:t>
            </a:r>
          </a:p>
        </p:txBody>
      </p:sp>
      <p:pic>
        <p:nvPicPr>
          <p:cNvPr id="10" name="Substituent conținut 6" descr="O imagine care conține ceață, captură de ecran, desen, artă&#10;&#10;Descriere generată automat">
            <a:extLst>
              <a:ext uri="{FF2B5EF4-FFF2-40B4-BE49-F238E27FC236}">
                <a16:creationId xmlns:a16="http://schemas.microsoft.com/office/drawing/2014/main" id="{AA089296-A868-DD6A-39D2-F73F334E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35" t="308" r="1" b="-1"/>
          <a:stretch/>
        </p:blipFill>
        <p:spPr>
          <a:xfrm>
            <a:off x="13331687" y="-4747846"/>
            <a:ext cx="6910755" cy="11605846"/>
          </a:xfrm>
          <a:prstGeom prst="rect">
            <a:avLst/>
          </a:prstGeom>
        </p:spPr>
      </p:pic>
      <p:sp>
        <p:nvSpPr>
          <p:cNvPr id="11" name="Dreptunghi 10">
            <a:extLst>
              <a:ext uri="{FF2B5EF4-FFF2-40B4-BE49-F238E27FC236}">
                <a16:creationId xmlns:a16="http://schemas.microsoft.com/office/drawing/2014/main" id="{1D6105A5-B8B8-42A1-C4CD-8C830ABDB465}"/>
              </a:ext>
            </a:extLst>
          </p:cNvPr>
          <p:cNvSpPr/>
          <p:nvPr/>
        </p:nvSpPr>
        <p:spPr>
          <a:xfrm flipH="1">
            <a:off x="13331687" y="-211014"/>
            <a:ext cx="6934200" cy="7069016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1">
                  <a:alpha val="10000"/>
                </a:schemeClr>
              </a:gs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D9251507-BCB5-8900-BA6B-3CAB8537E4FC}"/>
              </a:ext>
            </a:extLst>
          </p:cNvPr>
          <p:cNvSpPr txBox="1"/>
          <p:nvPr/>
        </p:nvSpPr>
        <p:spPr>
          <a:xfrm>
            <a:off x="14209914" y="717451"/>
            <a:ext cx="47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Data Capture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9248F9BD-42F9-9990-EFD1-C075190550B1}"/>
              </a:ext>
            </a:extLst>
          </p:cNvPr>
          <p:cNvSpPr txBox="1"/>
          <p:nvPr/>
        </p:nvSpPr>
        <p:spPr>
          <a:xfrm>
            <a:off x="13941287" y="2277459"/>
            <a:ext cx="5486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Camera Input Options: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Desktop Camera: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Direct integration via OpenCV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Smartphone Camera: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IP Webcam integration for flexibility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Implementation: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Utilizing OpenCV to access and manage camera feeds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User Choice: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Simple interface to switch between input 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Dreptunghi: colțuri rotunjite 13">
            <a:extLst>
              <a:ext uri="{FF2B5EF4-FFF2-40B4-BE49-F238E27FC236}">
                <a16:creationId xmlns:a16="http://schemas.microsoft.com/office/drawing/2014/main" id="{347BDA87-1140-0D57-6E9B-23FB3879BC60}"/>
              </a:ext>
            </a:extLst>
          </p:cNvPr>
          <p:cNvSpPr/>
          <p:nvPr/>
        </p:nvSpPr>
        <p:spPr>
          <a:xfrm>
            <a:off x="5963892" y="-4668492"/>
            <a:ext cx="7181850" cy="3562350"/>
          </a:xfrm>
          <a:prstGeom prst="round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ptunghi: colțuri rotunjite 14">
            <a:extLst>
              <a:ext uri="{FF2B5EF4-FFF2-40B4-BE49-F238E27FC236}">
                <a16:creationId xmlns:a16="http://schemas.microsoft.com/office/drawing/2014/main" id="{25851BB7-77E7-C36C-7243-34649A0460A8}"/>
              </a:ext>
            </a:extLst>
          </p:cNvPr>
          <p:cNvSpPr/>
          <p:nvPr/>
        </p:nvSpPr>
        <p:spPr>
          <a:xfrm>
            <a:off x="5528123" y="-5201892"/>
            <a:ext cx="8053388" cy="904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erlin Sans FB" panose="020E0602020502020306" pitchFamily="34" charset="0"/>
              </a:rPr>
              <a:t>System Architecture</a:t>
            </a:r>
            <a:endParaRPr lang="en-US" sz="3200" b="0" i="0" dirty="0"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6" name="Grafic 15" descr="Magnifying glass with solid fill">
            <a:extLst>
              <a:ext uri="{FF2B5EF4-FFF2-40B4-BE49-F238E27FC236}">
                <a16:creationId xmlns:a16="http://schemas.microsoft.com/office/drawing/2014/main" id="{7293ADF2-3961-2F6A-C84D-3529CF18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1492" y="-5097117"/>
            <a:ext cx="638175" cy="638175"/>
          </a:xfrm>
          <a:prstGeom prst="rect">
            <a:avLst/>
          </a:prstGeom>
        </p:spPr>
      </p:pic>
      <p:sp>
        <p:nvSpPr>
          <p:cNvPr id="19" name="CasetăText 18">
            <a:extLst>
              <a:ext uri="{FF2B5EF4-FFF2-40B4-BE49-F238E27FC236}">
                <a16:creationId xmlns:a16="http://schemas.microsoft.com/office/drawing/2014/main" id="{90DEA5E4-DFB4-6624-3FB7-B512E45923BD}"/>
              </a:ext>
            </a:extLst>
          </p:cNvPr>
          <p:cNvSpPr txBox="1"/>
          <p:nvPr/>
        </p:nvSpPr>
        <p:spPr>
          <a:xfrm>
            <a:off x="6240117" y="-3849343"/>
            <a:ext cx="685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Garamond" panose="02020404030301010803" pitchFamily="18" charset="0"/>
              </a:rPr>
              <a:t>Components:Input</a:t>
            </a:r>
            <a:r>
              <a:rPr lang="en-US" sz="2000" b="1" dirty="0">
                <a:latin typeface="Garamond" panose="02020404030301010803" pitchFamily="18" charset="0"/>
              </a:rPr>
              <a:t> Options:</a:t>
            </a:r>
            <a:r>
              <a:rPr lang="en-US" sz="2000" dirty="0">
                <a:latin typeface="Garamond" panose="02020404030301010803" pitchFamily="18" charset="0"/>
              </a:rPr>
              <a:t> Desktop Camera, Smartphone Camera (IP Webcam)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Processing Modules:</a:t>
            </a:r>
            <a:r>
              <a:rPr lang="en-US" sz="2000" dirty="0">
                <a:latin typeface="Garamond" panose="02020404030301010803" pitchFamily="18" charset="0"/>
              </a:rPr>
              <a:t> Image Processing, Landmark Tracking, Emotion Detection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Data Storage:</a:t>
            </a:r>
            <a:r>
              <a:rPr lang="en-US" sz="2000" dirty="0">
                <a:latin typeface="Garamond" panose="02020404030301010803" pitchFamily="18" charset="0"/>
              </a:rPr>
              <a:t> CSV Files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Output:</a:t>
            </a:r>
            <a:r>
              <a:rPr lang="en-US" sz="2000" dirty="0">
                <a:latin typeface="Garamond" panose="02020404030301010803" pitchFamily="18" charset="0"/>
              </a:rPr>
              <a:t> Emotion Labels</a:t>
            </a:r>
          </a:p>
        </p:txBody>
      </p:sp>
      <p:sp>
        <p:nvSpPr>
          <p:cNvPr id="2" name="Paralelogram 1">
            <a:extLst>
              <a:ext uri="{FF2B5EF4-FFF2-40B4-BE49-F238E27FC236}">
                <a16:creationId xmlns:a16="http://schemas.microsoft.com/office/drawing/2014/main" id="{983A3D6E-82F8-9BFE-AD3F-26F99790AD95}"/>
              </a:ext>
            </a:extLst>
          </p:cNvPr>
          <p:cNvSpPr/>
          <p:nvPr/>
        </p:nvSpPr>
        <p:spPr>
          <a:xfrm>
            <a:off x="6425302" y="2106874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MediaPipe</a:t>
            </a:r>
            <a:endParaRPr lang="en-US" sz="2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Paralelogram 2">
            <a:extLst>
              <a:ext uri="{FF2B5EF4-FFF2-40B4-BE49-F238E27FC236}">
                <a16:creationId xmlns:a16="http://schemas.microsoft.com/office/drawing/2014/main" id="{336CE1CE-AC7A-796B-D278-CDD7CD1DDE7D}"/>
              </a:ext>
            </a:extLst>
          </p:cNvPr>
          <p:cNvSpPr/>
          <p:nvPr/>
        </p:nvSpPr>
        <p:spPr>
          <a:xfrm>
            <a:off x="9191693" y="2088874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CSV storage</a:t>
            </a:r>
          </a:p>
        </p:txBody>
      </p:sp>
      <p:sp>
        <p:nvSpPr>
          <p:cNvPr id="4" name="Paralelogram 3">
            <a:extLst>
              <a:ext uri="{FF2B5EF4-FFF2-40B4-BE49-F238E27FC236}">
                <a16:creationId xmlns:a16="http://schemas.microsoft.com/office/drawing/2014/main" id="{CA6D8CF9-C49B-4A48-62D4-7E2934472EF6}"/>
              </a:ext>
            </a:extLst>
          </p:cNvPr>
          <p:cNvSpPr/>
          <p:nvPr/>
        </p:nvSpPr>
        <p:spPr>
          <a:xfrm>
            <a:off x="5389664" y="3631972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CNN processing</a:t>
            </a:r>
          </a:p>
        </p:txBody>
      </p:sp>
      <p:sp>
        <p:nvSpPr>
          <p:cNvPr id="9" name="Paralelogram 8">
            <a:extLst>
              <a:ext uri="{FF2B5EF4-FFF2-40B4-BE49-F238E27FC236}">
                <a16:creationId xmlns:a16="http://schemas.microsoft.com/office/drawing/2014/main" id="{A95B3C2C-454A-594B-0384-37FC673D653F}"/>
              </a:ext>
            </a:extLst>
          </p:cNvPr>
          <p:cNvSpPr/>
          <p:nvPr/>
        </p:nvSpPr>
        <p:spPr>
          <a:xfrm>
            <a:off x="4008780" y="5669838"/>
            <a:ext cx="2350952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Emotion Classification</a:t>
            </a:r>
          </a:p>
        </p:txBody>
      </p:sp>
      <p:sp>
        <p:nvSpPr>
          <p:cNvPr id="18" name="Paralelogram 17">
            <a:extLst>
              <a:ext uri="{FF2B5EF4-FFF2-40B4-BE49-F238E27FC236}">
                <a16:creationId xmlns:a16="http://schemas.microsoft.com/office/drawing/2014/main" id="{0C39B73F-EBD7-3DEC-73C0-2E6AE5F29571}"/>
              </a:ext>
            </a:extLst>
          </p:cNvPr>
          <p:cNvSpPr/>
          <p:nvPr/>
        </p:nvSpPr>
        <p:spPr>
          <a:xfrm>
            <a:off x="6997800" y="5633394"/>
            <a:ext cx="2350952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Output</a:t>
            </a:r>
          </a:p>
        </p:txBody>
      </p:sp>
      <p:cxnSp>
        <p:nvCxnSpPr>
          <p:cNvPr id="21" name="Conector drept cu săgeată 20">
            <a:extLst>
              <a:ext uri="{FF2B5EF4-FFF2-40B4-BE49-F238E27FC236}">
                <a16:creationId xmlns:a16="http://schemas.microsoft.com/office/drawing/2014/main" id="{6C2A915A-8A09-C44C-A1AD-25E7CE895B2A}"/>
              </a:ext>
            </a:extLst>
          </p:cNvPr>
          <p:cNvCxnSpPr>
            <a:cxnSpLocks/>
            <a:stCxn id="7" idx="2"/>
            <a:endCxn id="6" idx="5"/>
          </p:cNvCxnSpPr>
          <p:nvPr/>
        </p:nvCxnSpPr>
        <p:spPr>
          <a:xfrm>
            <a:off x="3185855" y="2487986"/>
            <a:ext cx="738125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rept cu săgeată 21">
            <a:extLst>
              <a:ext uri="{FF2B5EF4-FFF2-40B4-BE49-F238E27FC236}">
                <a16:creationId xmlns:a16="http://schemas.microsoft.com/office/drawing/2014/main" id="{EC2E9EBE-6379-19D7-A494-243B1217CD9B}"/>
              </a:ext>
            </a:extLst>
          </p:cNvPr>
          <p:cNvCxnSpPr>
            <a:cxnSpLocks/>
            <a:stCxn id="6" idx="2"/>
            <a:endCxn id="2" idx="5"/>
          </p:cNvCxnSpPr>
          <p:nvPr/>
        </p:nvCxnSpPr>
        <p:spPr>
          <a:xfrm>
            <a:off x="5671904" y="2487986"/>
            <a:ext cx="849504" cy="33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ector drept cu săgeată 22">
            <a:extLst>
              <a:ext uri="{FF2B5EF4-FFF2-40B4-BE49-F238E27FC236}">
                <a16:creationId xmlns:a16="http://schemas.microsoft.com/office/drawing/2014/main" id="{CAA7401C-88C8-E435-A1B0-40234FB8E549}"/>
              </a:ext>
            </a:extLst>
          </p:cNvPr>
          <p:cNvCxnSpPr>
            <a:cxnSpLocks/>
            <a:stCxn id="2" idx="2"/>
            <a:endCxn id="3" idx="5"/>
          </p:cNvCxnSpPr>
          <p:nvPr/>
        </p:nvCxnSpPr>
        <p:spPr>
          <a:xfrm flipV="1">
            <a:off x="8269332" y="2473298"/>
            <a:ext cx="1018467" cy="180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ector drept cu săgeată 23">
            <a:extLst>
              <a:ext uri="{FF2B5EF4-FFF2-40B4-BE49-F238E27FC236}">
                <a16:creationId xmlns:a16="http://schemas.microsoft.com/office/drawing/2014/main" id="{2FCE4E06-623E-EDED-02DC-E15FBB9242C9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6359732" y="2857721"/>
            <a:ext cx="3802029" cy="7742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ector drept cu săgeată 42">
            <a:extLst>
              <a:ext uri="{FF2B5EF4-FFF2-40B4-BE49-F238E27FC236}">
                <a16:creationId xmlns:a16="http://schemas.microsoft.com/office/drawing/2014/main" id="{82CA0793-106E-B873-0A82-3327B4834488}"/>
              </a:ext>
            </a:extLst>
          </p:cNvPr>
          <p:cNvCxnSpPr>
            <a:cxnSpLocks/>
            <a:stCxn id="9" idx="2"/>
            <a:endCxn id="18" idx="5"/>
          </p:cNvCxnSpPr>
          <p:nvPr/>
        </p:nvCxnSpPr>
        <p:spPr>
          <a:xfrm flipV="1">
            <a:off x="6263626" y="6017818"/>
            <a:ext cx="830280" cy="364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Paralelogram 3">
            <a:extLst>
              <a:ext uri="{FF2B5EF4-FFF2-40B4-BE49-F238E27FC236}">
                <a16:creationId xmlns:a16="http://schemas.microsoft.com/office/drawing/2014/main" id="{53524F83-905D-E38E-EE5E-E8F2E7D72BBE}"/>
              </a:ext>
            </a:extLst>
          </p:cNvPr>
          <p:cNvSpPr/>
          <p:nvPr/>
        </p:nvSpPr>
        <p:spPr>
          <a:xfrm>
            <a:off x="7798411" y="3626568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SVC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processing</a:t>
            </a:r>
          </a:p>
        </p:txBody>
      </p:sp>
      <p:cxnSp>
        <p:nvCxnSpPr>
          <p:cNvPr id="29" name="Conector drept cu săgeată 23">
            <a:extLst>
              <a:ext uri="{FF2B5EF4-FFF2-40B4-BE49-F238E27FC236}">
                <a16:creationId xmlns:a16="http://schemas.microsoft.com/office/drawing/2014/main" id="{662E1485-9341-84A3-3554-615104E970B5}"/>
              </a:ext>
            </a:extLst>
          </p:cNvPr>
          <p:cNvCxnSpPr>
            <a:cxnSpLocks/>
            <a:stCxn id="3" idx="4"/>
            <a:endCxn id="20" idx="1"/>
          </p:cNvCxnSpPr>
          <p:nvPr/>
        </p:nvCxnSpPr>
        <p:spPr>
          <a:xfrm flipH="1">
            <a:off x="8864585" y="2857721"/>
            <a:ext cx="1297176" cy="76884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ector drept cu săgeată 23">
            <a:extLst>
              <a:ext uri="{FF2B5EF4-FFF2-40B4-BE49-F238E27FC236}">
                <a16:creationId xmlns:a16="http://schemas.microsoft.com/office/drawing/2014/main" id="{BC21CE6B-C7AB-1EC7-5C2E-FC4F89E795C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H="1">
            <a:off x="5280362" y="4400819"/>
            <a:ext cx="983264" cy="12690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Paralelogram 8">
            <a:extLst>
              <a:ext uri="{FF2B5EF4-FFF2-40B4-BE49-F238E27FC236}">
                <a16:creationId xmlns:a16="http://schemas.microsoft.com/office/drawing/2014/main" id="{3B0FA613-F37A-864C-84A0-D33ABF3F795A}"/>
              </a:ext>
            </a:extLst>
          </p:cNvPr>
          <p:cNvSpPr/>
          <p:nvPr/>
        </p:nvSpPr>
        <p:spPr>
          <a:xfrm>
            <a:off x="983552" y="5633394"/>
            <a:ext cx="2097517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Video Content</a:t>
            </a:r>
          </a:p>
        </p:txBody>
      </p:sp>
      <p:cxnSp>
        <p:nvCxnSpPr>
          <p:cNvPr id="40" name="Conector drept cu săgeată 23">
            <a:extLst>
              <a:ext uri="{FF2B5EF4-FFF2-40B4-BE49-F238E27FC236}">
                <a16:creationId xmlns:a16="http://schemas.microsoft.com/office/drawing/2014/main" id="{C586824F-4233-D221-E08F-D004A9208201}"/>
              </a:ext>
            </a:extLst>
          </p:cNvPr>
          <p:cNvCxnSpPr>
            <a:cxnSpLocks/>
            <a:stCxn id="20" idx="4"/>
            <a:endCxn id="9" idx="1"/>
          </p:cNvCxnSpPr>
          <p:nvPr/>
        </p:nvCxnSpPr>
        <p:spPr>
          <a:xfrm flipH="1">
            <a:off x="5280362" y="4395415"/>
            <a:ext cx="3488117" cy="127442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ector drept cu săgeată 23">
            <a:extLst>
              <a:ext uri="{FF2B5EF4-FFF2-40B4-BE49-F238E27FC236}">
                <a16:creationId xmlns:a16="http://schemas.microsoft.com/office/drawing/2014/main" id="{ADE50DCB-E46B-BD13-B333-77E2E5D9E5A3}"/>
              </a:ext>
            </a:extLst>
          </p:cNvPr>
          <p:cNvCxnSpPr>
            <a:cxnSpLocks/>
            <a:stCxn id="39" idx="2"/>
            <a:endCxn id="9" idx="5"/>
          </p:cNvCxnSpPr>
          <p:nvPr/>
        </p:nvCxnSpPr>
        <p:spPr>
          <a:xfrm>
            <a:off x="2984963" y="6017818"/>
            <a:ext cx="1119923" cy="364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23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682AB8B-4C76-8262-991E-5095E405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71184BC-B53A-4C93-4B22-613CDA5F9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ubstituent conținut 6" descr="O imagine care conține ceață, captură de ecran, desen, artă&#10;&#10;Descriere generată automat">
            <a:extLst>
              <a:ext uri="{FF2B5EF4-FFF2-40B4-BE49-F238E27FC236}">
                <a16:creationId xmlns:a16="http://schemas.microsoft.com/office/drawing/2014/main" id="{4C9B7DC4-8C4C-81CC-4292-B0131CA23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5430" y="-4783483"/>
            <a:ext cx="20712877" cy="11641483"/>
          </a:xfrm>
          <a:prstGeom prst="rect">
            <a:avLst/>
          </a:prstGeom>
        </p:spPr>
      </p:pic>
      <p:pic>
        <p:nvPicPr>
          <p:cNvPr id="6" name="Substituent conținut 6" descr="O imagine care conține ceață, captură de ecran, desen, artă&#10;&#10;Descriere generată automat">
            <a:extLst>
              <a:ext uri="{FF2B5EF4-FFF2-40B4-BE49-F238E27FC236}">
                <a16:creationId xmlns:a16="http://schemas.microsoft.com/office/drawing/2014/main" id="{31F469E0-6FC1-1B13-B3AF-8B7DD6F79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35" t="308" r="1" b="-1"/>
          <a:stretch/>
        </p:blipFill>
        <p:spPr>
          <a:xfrm>
            <a:off x="6096000" y="-4747846"/>
            <a:ext cx="6910755" cy="11605846"/>
          </a:xfrm>
          <a:prstGeom prst="rect">
            <a:avLst/>
          </a:prstGeom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B46EB21C-4F15-ECC0-46AB-F9C7B414B2FA}"/>
              </a:ext>
            </a:extLst>
          </p:cNvPr>
          <p:cNvSpPr/>
          <p:nvPr/>
        </p:nvSpPr>
        <p:spPr>
          <a:xfrm flipH="1">
            <a:off x="6096000" y="-211014"/>
            <a:ext cx="6934200" cy="7069016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1">
                  <a:alpha val="10000"/>
                </a:schemeClr>
              </a:gs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B7E74C3A-0834-C287-836F-46AB865C5C13}"/>
              </a:ext>
            </a:extLst>
          </p:cNvPr>
          <p:cNvSpPr txBox="1"/>
          <p:nvPr/>
        </p:nvSpPr>
        <p:spPr>
          <a:xfrm>
            <a:off x="6974227" y="717451"/>
            <a:ext cx="47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Data Capture</a:t>
            </a: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5BF2E4BC-055E-1C9B-C823-FCFAB604CFE6}"/>
              </a:ext>
            </a:extLst>
          </p:cNvPr>
          <p:cNvSpPr txBox="1"/>
          <p:nvPr/>
        </p:nvSpPr>
        <p:spPr>
          <a:xfrm>
            <a:off x="6705600" y="2277459"/>
            <a:ext cx="5486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Camera Input Options: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Desktop Camera: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Direct integration via OpenCV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Smartphone Camera: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IP Webcam integration for flexibility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Implementation: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Utilizing OpenCV to access and manage camera feeds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User Choice: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Simple interface to switch between input 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8DE5BAAA-156F-9B15-13FB-A244E2F9E0E4}"/>
                  </a:ext>
                </a:extLst>
              </p14:cNvPr>
              <p14:cNvContentPartPr/>
              <p14:nvPr/>
            </p14:nvContentPartPr>
            <p14:xfrm>
              <a:off x="9882194" y="3111757"/>
              <a:ext cx="360" cy="360"/>
            </p14:xfrm>
          </p:contentPart>
        </mc:Choice>
        <mc:Fallback xmlns=""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8DE5BAAA-156F-9B15-13FB-A244E2F9E0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6074" y="310563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aralelogram 4">
            <a:extLst>
              <a:ext uri="{FF2B5EF4-FFF2-40B4-BE49-F238E27FC236}">
                <a16:creationId xmlns:a16="http://schemas.microsoft.com/office/drawing/2014/main" id="{F1D45878-086C-D28B-8365-68CFD17D5017}"/>
              </a:ext>
            </a:extLst>
          </p:cNvPr>
          <p:cNvSpPr/>
          <p:nvPr/>
        </p:nvSpPr>
        <p:spPr>
          <a:xfrm>
            <a:off x="-7905274" y="293010"/>
            <a:ext cx="5117122" cy="1125415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  <a:innerShdw blurRad="114300">
              <a:prstClr val="black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System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Diagramm</a:t>
            </a:r>
            <a:endParaRPr lang="en-US" sz="36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Paralelogram 7">
            <a:extLst>
              <a:ext uri="{FF2B5EF4-FFF2-40B4-BE49-F238E27FC236}">
                <a16:creationId xmlns:a16="http://schemas.microsoft.com/office/drawing/2014/main" id="{3C82C0EA-8B50-2AD5-2B23-672EE51C889F}"/>
              </a:ext>
            </a:extLst>
          </p:cNvPr>
          <p:cNvSpPr/>
          <p:nvPr/>
        </p:nvSpPr>
        <p:spPr>
          <a:xfrm>
            <a:off x="-7758702" y="1915671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OpenCV</a:t>
            </a:r>
          </a:p>
        </p:txBody>
      </p:sp>
      <p:sp>
        <p:nvSpPr>
          <p:cNvPr id="12" name="Paralelogram 11">
            <a:extLst>
              <a:ext uri="{FF2B5EF4-FFF2-40B4-BE49-F238E27FC236}">
                <a16:creationId xmlns:a16="http://schemas.microsoft.com/office/drawing/2014/main" id="{C9FA9C05-54EE-3374-9763-9FB085C75119}"/>
              </a:ext>
            </a:extLst>
          </p:cNvPr>
          <p:cNvSpPr/>
          <p:nvPr/>
        </p:nvSpPr>
        <p:spPr>
          <a:xfrm>
            <a:off x="-10277318" y="1923858"/>
            <a:ext cx="1970656" cy="752474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camera input</a:t>
            </a:r>
          </a:p>
        </p:txBody>
      </p:sp>
      <p:sp>
        <p:nvSpPr>
          <p:cNvPr id="13" name="Paralelogram 12">
            <a:extLst>
              <a:ext uri="{FF2B5EF4-FFF2-40B4-BE49-F238E27FC236}">
                <a16:creationId xmlns:a16="http://schemas.microsoft.com/office/drawing/2014/main" id="{27C7E364-75DB-46A3-C302-B5886B5EE979}"/>
              </a:ext>
            </a:extLst>
          </p:cNvPr>
          <p:cNvSpPr/>
          <p:nvPr/>
        </p:nvSpPr>
        <p:spPr>
          <a:xfrm>
            <a:off x="-5161274" y="1918983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MediaPipe</a:t>
            </a:r>
            <a:endParaRPr lang="en-US" sz="2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Paralelogram 13">
            <a:extLst>
              <a:ext uri="{FF2B5EF4-FFF2-40B4-BE49-F238E27FC236}">
                <a16:creationId xmlns:a16="http://schemas.microsoft.com/office/drawing/2014/main" id="{CD27E89A-213D-DC47-CC87-A1AAFDB627F0}"/>
              </a:ext>
            </a:extLst>
          </p:cNvPr>
          <p:cNvSpPr/>
          <p:nvPr/>
        </p:nvSpPr>
        <p:spPr>
          <a:xfrm>
            <a:off x="-2394883" y="1900983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CSV storage</a:t>
            </a:r>
          </a:p>
        </p:txBody>
      </p:sp>
      <p:sp>
        <p:nvSpPr>
          <p:cNvPr id="15" name="Paralelogram 14">
            <a:extLst>
              <a:ext uri="{FF2B5EF4-FFF2-40B4-BE49-F238E27FC236}">
                <a16:creationId xmlns:a16="http://schemas.microsoft.com/office/drawing/2014/main" id="{BEA610A4-8A80-5D01-506B-E90BD2CEE292}"/>
              </a:ext>
            </a:extLst>
          </p:cNvPr>
          <p:cNvSpPr/>
          <p:nvPr/>
        </p:nvSpPr>
        <p:spPr>
          <a:xfrm>
            <a:off x="-6196912" y="3444081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CNN processing</a:t>
            </a:r>
          </a:p>
        </p:txBody>
      </p:sp>
      <p:sp>
        <p:nvSpPr>
          <p:cNvPr id="16" name="Paralelogram 15">
            <a:extLst>
              <a:ext uri="{FF2B5EF4-FFF2-40B4-BE49-F238E27FC236}">
                <a16:creationId xmlns:a16="http://schemas.microsoft.com/office/drawing/2014/main" id="{52FE21F7-0BAF-1B85-3130-59CB98C107FA}"/>
              </a:ext>
            </a:extLst>
          </p:cNvPr>
          <p:cNvSpPr/>
          <p:nvPr/>
        </p:nvSpPr>
        <p:spPr>
          <a:xfrm>
            <a:off x="-7577796" y="5481947"/>
            <a:ext cx="2350952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Emotion Classification</a:t>
            </a:r>
          </a:p>
        </p:txBody>
      </p:sp>
      <p:sp>
        <p:nvSpPr>
          <p:cNvPr id="17" name="Paralelogram 16">
            <a:extLst>
              <a:ext uri="{FF2B5EF4-FFF2-40B4-BE49-F238E27FC236}">
                <a16:creationId xmlns:a16="http://schemas.microsoft.com/office/drawing/2014/main" id="{D72435BF-DEBA-838E-F182-59D10CD37FDF}"/>
              </a:ext>
            </a:extLst>
          </p:cNvPr>
          <p:cNvSpPr/>
          <p:nvPr/>
        </p:nvSpPr>
        <p:spPr>
          <a:xfrm>
            <a:off x="-4588776" y="5445503"/>
            <a:ext cx="2350952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Output</a:t>
            </a:r>
          </a:p>
        </p:txBody>
      </p:sp>
      <p:cxnSp>
        <p:nvCxnSpPr>
          <p:cNvPr id="18" name="Conector drept cu săgeată 17">
            <a:extLst>
              <a:ext uri="{FF2B5EF4-FFF2-40B4-BE49-F238E27FC236}">
                <a16:creationId xmlns:a16="http://schemas.microsoft.com/office/drawing/2014/main" id="{408F36C7-50DB-3A15-4323-AE338A40074D}"/>
              </a:ext>
            </a:extLst>
          </p:cNvPr>
          <p:cNvCxnSpPr>
            <a:cxnSpLocks/>
            <a:stCxn id="12" idx="2"/>
            <a:endCxn id="8" idx="5"/>
          </p:cNvCxnSpPr>
          <p:nvPr/>
        </p:nvCxnSpPr>
        <p:spPr>
          <a:xfrm>
            <a:off x="-8400721" y="2300095"/>
            <a:ext cx="738125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drept cu săgeată 18">
            <a:extLst>
              <a:ext uri="{FF2B5EF4-FFF2-40B4-BE49-F238E27FC236}">
                <a16:creationId xmlns:a16="http://schemas.microsoft.com/office/drawing/2014/main" id="{C52D9EE2-3D39-9EA5-4E4E-B3986A47E350}"/>
              </a:ext>
            </a:extLst>
          </p:cNvPr>
          <p:cNvCxnSpPr>
            <a:cxnSpLocks/>
            <a:stCxn id="8" idx="2"/>
            <a:endCxn id="13" idx="5"/>
          </p:cNvCxnSpPr>
          <p:nvPr/>
        </p:nvCxnSpPr>
        <p:spPr>
          <a:xfrm>
            <a:off x="-5914672" y="2300095"/>
            <a:ext cx="849504" cy="33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ector drept cu săgeată 19">
            <a:extLst>
              <a:ext uri="{FF2B5EF4-FFF2-40B4-BE49-F238E27FC236}">
                <a16:creationId xmlns:a16="http://schemas.microsoft.com/office/drawing/2014/main" id="{3572D600-2716-F507-1844-867480C51DF2}"/>
              </a:ext>
            </a:extLst>
          </p:cNvPr>
          <p:cNvCxnSpPr>
            <a:cxnSpLocks/>
            <a:stCxn id="13" idx="2"/>
            <a:endCxn id="14" idx="5"/>
          </p:cNvCxnSpPr>
          <p:nvPr/>
        </p:nvCxnSpPr>
        <p:spPr>
          <a:xfrm flipV="1">
            <a:off x="-3317244" y="2285407"/>
            <a:ext cx="1018467" cy="180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drept cu săgeată 20">
            <a:extLst>
              <a:ext uri="{FF2B5EF4-FFF2-40B4-BE49-F238E27FC236}">
                <a16:creationId xmlns:a16="http://schemas.microsoft.com/office/drawing/2014/main" id="{AF9796B7-0DBF-70E8-8B41-0AE25D8802E5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-5226844" y="2669830"/>
            <a:ext cx="3802029" cy="7742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rept cu săgeată 21">
            <a:extLst>
              <a:ext uri="{FF2B5EF4-FFF2-40B4-BE49-F238E27FC236}">
                <a16:creationId xmlns:a16="http://schemas.microsoft.com/office/drawing/2014/main" id="{227F39E7-89D3-96F4-466A-D34E6E23604C}"/>
              </a:ext>
            </a:extLst>
          </p:cNvPr>
          <p:cNvCxnSpPr>
            <a:cxnSpLocks/>
            <a:stCxn id="16" idx="2"/>
            <a:endCxn id="17" idx="5"/>
          </p:cNvCxnSpPr>
          <p:nvPr/>
        </p:nvCxnSpPr>
        <p:spPr>
          <a:xfrm flipV="1">
            <a:off x="-5322950" y="5829927"/>
            <a:ext cx="830280" cy="364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Paralelogram 3">
            <a:extLst>
              <a:ext uri="{FF2B5EF4-FFF2-40B4-BE49-F238E27FC236}">
                <a16:creationId xmlns:a16="http://schemas.microsoft.com/office/drawing/2014/main" id="{A23F28D4-D863-899E-51E8-0D483515772F}"/>
              </a:ext>
            </a:extLst>
          </p:cNvPr>
          <p:cNvSpPr/>
          <p:nvPr/>
        </p:nvSpPr>
        <p:spPr>
          <a:xfrm>
            <a:off x="-3788165" y="3438677"/>
            <a:ext cx="1940136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SVC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processing</a:t>
            </a:r>
          </a:p>
        </p:txBody>
      </p:sp>
      <p:cxnSp>
        <p:nvCxnSpPr>
          <p:cNvPr id="24" name="Conector drept cu săgeată 23">
            <a:extLst>
              <a:ext uri="{FF2B5EF4-FFF2-40B4-BE49-F238E27FC236}">
                <a16:creationId xmlns:a16="http://schemas.microsoft.com/office/drawing/2014/main" id="{BE555135-B640-F790-259B-C0DA7556A116}"/>
              </a:ext>
            </a:extLst>
          </p:cNvPr>
          <p:cNvCxnSpPr>
            <a:cxnSpLocks/>
            <a:stCxn id="14" idx="4"/>
            <a:endCxn id="23" idx="1"/>
          </p:cNvCxnSpPr>
          <p:nvPr/>
        </p:nvCxnSpPr>
        <p:spPr>
          <a:xfrm flipH="1">
            <a:off x="-2721991" y="2669830"/>
            <a:ext cx="1297176" cy="76884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ector drept cu săgeată 23">
            <a:extLst>
              <a:ext uri="{FF2B5EF4-FFF2-40B4-BE49-F238E27FC236}">
                <a16:creationId xmlns:a16="http://schemas.microsoft.com/office/drawing/2014/main" id="{F6DB7A81-934A-6769-A528-9FB8C55455A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H="1">
            <a:off x="-6306214" y="4212928"/>
            <a:ext cx="983264" cy="12690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Paralelogram 8">
            <a:extLst>
              <a:ext uri="{FF2B5EF4-FFF2-40B4-BE49-F238E27FC236}">
                <a16:creationId xmlns:a16="http://schemas.microsoft.com/office/drawing/2014/main" id="{AEA89CF4-BA92-0D08-3DD6-871CEECFACCB}"/>
              </a:ext>
            </a:extLst>
          </p:cNvPr>
          <p:cNvSpPr/>
          <p:nvPr/>
        </p:nvSpPr>
        <p:spPr>
          <a:xfrm>
            <a:off x="-10603024" y="5445503"/>
            <a:ext cx="2097517" cy="7688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  <a:reflection stA="56000" endPos="16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Video Content</a:t>
            </a:r>
          </a:p>
        </p:txBody>
      </p:sp>
      <p:cxnSp>
        <p:nvCxnSpPr>
          <p:cNvPr id="27" name="Conector drept cu săgeată 23">
            <a:extLst>
              <a:ext uri="{FF2B5EF4-FFF2-40B4-BE49-F238E27FC236}">
                <a16:creationId xmlns:a16="http://schemas.microsoft.com/office/drawing/2014/main" id="{AC5B0CC8-8A89-9210-04A3-3ABD4A595332}"/>
              </a:ext>
            </a:extLst>
          </p:cNvPr>
          <p:cNvCxnSpPr>
            <a:cxnSpLocks/>
            <a:stCxn id="23" idx="4"/>
            <a:endCxn id="16" idx="1"/>
          </p:cNvCxnSpPr>
          <p:nvPr/>
        </p:nvCxnSpPr>
        <p:spPr>
          <a:xfrm flipH="1">
            <a:off x="-6306214" y="4207524"/>
            <a:ext cx="3488117" cy="127442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ector drept cu săgeată 23">
            <a:extLst>
              <a:ext uri="{FF2B5EF4-FFF2-40B4-BE49-F238E27FC236}">
                <a16:creationId xmlns:a16="http://schemas.microsoft.com/office/drawing/2014/main" id="{13C0B8E2-2191-29B5-954B-B774B4A5AF65}"/>
              </a:ext>
            </a:extLst>
          </p:cNvPr>
          <p:cNvCxnSpPr>
            <a:cxnSpLocks/>
            <a:stCxn id="26" idx="2"/>
            <a:endCxn id="16" idx="5"/>
          </p:cNvCxnSpPr>
          <p:nvPr/>
        </p:nvCxnSpPr>
        <p:spPr>
          <a:xfrm>
            <a:off x="-8601613" y="5829927"/>
            <a:ext cx="1119923" cy="364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46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13C6C8A-1EF8-3003-2B06-5F80BC79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A PowerPoint background for an Archimate project, featuring a professional color scheme of light shades of blue and white. The background includes a faint, abstract architectural design or blueprint lines to represent structure and planning. Overlay subtle Archimate icons such as applications, data objects, and business processes into the background design. Ensure there is a light, slightly transparent area for text. This version should have a different layout and arrangement of elements but maintain the same theme and colors.">
            <a:extLst>
              <a:ext uri="{FF2B5EF4-FFF2-40B4-BE49-F238E27FC236}">
                <a16:creationId xmlns:a16="http://schemas.microsoft.com/office/drawing/2014/main" id="{ABB4E3F0-64DF-EC47-9EE9-DD4A43F109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Substituent conținut 9" descr="O imagine care conține captură de ecran, cerc, artă&#10;&#10;Descriere generată automat">
            <a:extLst>
              <a:ext uri="{FF2B5EF4-FFF2-40B4-BE49-F238E27FC236}">
                <a16:creationId xmlns:a16="http://schemas.microsoft.com/office/drawing/2014/main" id="{79733278-18AC-BAFA-17EB-7C9C68B6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912" y="-565883"/>
            <a:ext cx="20900474" cy="11943129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12AAE03-9633-0121-A570-E4BEEDC842E6}"/>
              </a:ext>
            </a:extLst>
          </p:cNvPr>
          <p:cNvSpPr/>
          <p:nvPr/>
        </p:nvSpPr>
        <p:spPr>
          <a:xfrm>
            <a:off x="-881271" y="1386509"/>
            <a:ext cx="5652054" cy="5128591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Purpose: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Optimize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images to reduce computation time</a:t>
            </a:r>
          </a:p>
        </p:txBody>
      </p:sp>
      <p:sp>
        <p:nvSpPr>
          <p:cNvPr id="5" name="Dreptunghi: colțuri rotunjite 4">
            <a:extLst>
              <a:ext uri="{FF2B5EF4-FFF2-40B4-BE49-F238E27FC236}">
                <a16:creationId xmlns:a16="http://schemas.microsoft.com/office/drawing/2014/main" id="{E7B8A695-DD6A-CF56-D246-9C14519D441A}"/>
              </a:ext>
            </a:extLst>
          </p:cNvPr>
          <p:cNvSpPr/>
          <p:nvPr/>
        </p:nvSpPr>
        <p:spPr>
          <a:xfrm>
            <a:off x="1935070" y="555190"/>
            <a:ext cx="5432883" cy="10801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0"/>
              </a:rPr>
              <a:t>Image Processing with OpenCV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FB155C-0FAD-F0B5-9FC5-4A61EC6F0B45}"/>
              </a:ext>
            </a:extLst>
          </p:cNvPr>
          <p:cNvSpPr/>
          <p:nvPr/>
        </p:nvSpPr>
        <p:spPr>
          <a:xfrm>
            <a:off x="3773554" y="3218623"/>
            <a:ext cx="5652054" cy="5128591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Techniques </a:t>
            </a: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Applied: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Image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resizing, normalization and color channel change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Frame rate adjustment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D78E56-9551-0B40-32DD-CCDB4626BB4A}"/>
              </a:ext>
            </a:extLst>
          </p:cNvPr>
          <p:cNvSpPr/>
          <p:nvPr/>
        </p:nvSpPr>
        <p:spPr>
          <a:xfrm>
            <a:off x="7142920" y="0"/>
            <a:ext cx="5652054" cy="5128591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Benefits: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Enhanced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processing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Improved real-time performance</a:t>
            </a:r>
          </a:p>
        </p:txBody>
      </p:sp>
      <p:sp>
        <p:nvSpPr>
          <p:cNvPr id="6" name="Paralelogram 5">
            <a:extLst>
              <a:ext uri="{FF2B5EF4-FFF2-40B4-BE49-F238E27FC236}">
                <a16:creationId xmlns:a16="http://schemas.microsoft.com/office/drawing/2014/main" id="{B594636B-BDEE-C72A-8A91-8A611C45CC19}"/>
              </a:ext>
            </a:extLst>
          </p:cNvPr>
          <p:cNvSpPr/>
          <p:nvPr/>
        </p:nvSpPr>
        <p:spPr>
          <a:xfrm>
            <a:off x="13996467" y="4020379"/>
            <a:ext cx="7754815" cy="180892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0"/>
              </a:rPr>
              <a:t>Facial Landmark Tracking with </a:t>
            </a:r>
            <a:r>
              <a:rPr lang="en-US" sz="40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MediaPipe</a:t>
            </a:r>
            <a:endParaRPr lang="en-US" sz="40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78DB28-DA3C-D963-0A4D-9DA39AF847CE}"/>
              </a:ext>
            </a:extLst>
          </p:cNvPr>
          <p:cNvSpPr/>
          <p:nvPr/>
        </p:nvSpPr>
        <p:spPr>
          <a:xfrm>
            <a:off x="11681361" y="5148471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Functionality: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Detect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and track facial landmarks in real-time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493F96-A4C0-5C1B-7C05-D8DA1C6D48A6}"/>
              </a:ext>
            </a:extLst>
          </p:cNvPr>
          <p:cNvSpPr/>
          <p:nvPr/>
        </p:nvSpPr>
        <p:spPr>
          <a:xfrm>
            <a:off x="15746861" y="5415173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Key </a:t>
            </a: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Landmarks: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Focus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on landmarks relative to the nose for consistency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84DDC4-4A6E-3BF9-33AC-8372D4B23509}"/>
              </a:ext>
            </a:extLst>
          </p:cNvPr>
          <p:cNvSpPr/>
          <p:nvPr/>
        </p:nvSpPr>
        <p:spPr>
          <a:xfrm>
            <a:off x="12894128" y="8809001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Implementation: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Integration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of 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MediaPipe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for efficient landmark detection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2D382-828D-B97F-8275-9F816FD16B8B}"/>
              </a:ext>
            </a:extLst>
          </p:cNvPr>
          <p:cNvSpPr/>
          <p:nvPr/>
        </p:nvSpPr>
        <p:spPr>
          <a:xfrm>
            <a:off x="17829804" y="8356825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Visualization: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Display of tracked landmarks on video feed (optional screenshot)</a:t>
            </a:r>
          </a:p>
        </p:txBody>
      </p:sp>
    </p:spTree>
    <p:extLst>
      <p:ext uri="{BB962C8B-B14F-4D97-AF65-F5344CB8AC3E}">
        <p14:creationId xmlns:p14="http://schemas.microsoft.com/office/powerpoint/2010/main" val="2080141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BDAB815-FCAC-9439-982C-969BF9D1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B3435E0-FD29-22B1-2B94-431EA03C7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ubstituent conținut 9" descr="O imagine care conține captură de ecran, cerc, artă&#10;&#10;Descriere generată automat">
            <a:extLst>
              <a:ext uri="{FF2B5EF4-FFF2-40B4-BE49-F238E27FC236}">
                <a16:creationId xmlns:a16="http://schemas.microsoft.com/office/drawing/2014/main" id="{9F90CA3C-61D9-973E-4FB8-B9CDA89E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77247" y="-2903599"/>
            <a:ext cx="26099307" cy="14913891"/>
          </a:xfrm>
          <a:prstGeom prst="rect">
            <a:avLst/>
          </a:prstGeom>
        </p:spPr>
      </p:pic>
      <p:sp>
        <p:nvSpPr>
          <p:cNvPr id="7" name="Paralelogram 6">
            <a:extLst>
              <a:ext uri="{FF2B5EF4-FFF2-40B4-BE49-F238E27FC236}">
                <a16:creationId xmlns:a16="http://schemas.microsoft.com/office/drawing/2014/main" id="{3E3D6B29-E564-5D81-B8D4-68DCA7EB8FAD}"/>
              </a:ext>
            </a:extLst>
          </p:cNvPr>
          <p:cNvSpPr/>
          <p:nvPr/>
        </p:nvSpPr>
        <p:spPr>
          <a:xfrm>
            <a:off x="5009321" y="-99392"/>
            <a:ext cx="7754815" cy="180892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0"/>
              </a:rPr>
              <a:t>Facial Landmark Tracking with </a:t>
            </a:r>
            <a:r>
              <a:rPr lang="en-US" sz="40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MediaPipe</a:t>
            </a:r>
            <a:endParaRPr lang="en-US" sz="40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DC989F-A43E-B199-3757-54D60BA29806}"/>
              </a:ext>
            </a:extLst>
          </p:cNvPr>
          <p:cNvSpPr/>
          <p:nvPr/>
        </p:nvSpPr>
        <p:spPr>
          <a:xfrm>
            <a:off x="0" y="0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Functionality: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Detect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and track facial landmarks in real-time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F3A676-9D65-9833-6501-B3DAE74FC9B0}"/>
              </a:ext>
            </a:extLst>
          </p:cNvPr>
          <p:cNvSpPr/>
          <p:nvPr/>
        </p:nvSpPr>
        <p:spPr>
          <a:xfrm>
            <a:off x="4392072" y="1295401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Key </a:t>
            </a: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Landmarks: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Focus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on landmarks relative to the nose for consistency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5ABB29-BFA0-82C1-3766-3DC90D9AC082}"/>
              </a:ext>
            </a:extLst>
          </p:cNvPr>
          <p:cNvSpPr/>
          <p:nvPr/>
        </p:nvSpPr>
        <p:spPr>
          <a:xfrm>
            <a:off x="1121335" y="3546231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Implementation: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Integration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of 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MediaPipe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for efficient landmark detection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9B916B-832E-C26B-BE66-9E54E7BDD3B8}"/>
              </a:ext>
            </a:extLst>
          </p:cNvPr>
          <p:cNvSpPr/>
          <p:nvPr/>
        </p:nvSpPr>
        <p:spPr>
          <a:xfrm>
            <a:off x="7797628" y="3616569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Visualization: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Display of tracked landmarks on video feed (optional screenshot)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FFFE52-67C0-D7CF-0A22-13E3E4A38327}"/>
              </a:ext>
            </a:extLst>
          </p:cNvPr>
          <p:cNvSpPr/>
          <p:nvPr/>
        </p:nvSpPr>
        <p:spPr>
          <a:xfrm>
            <a:off x="-14264763" y="-1301273"/>
            <a:ext cx="5652054" cy="5128591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Purpose: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Optimize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images to reduce computation time</a:t>
            </a:r>
          </a:p>
        </p:txBody>
      </p:sp>
      <p:sp>
        <p:nvSpPr>
          <p:cNvPr id="28" name="Dreptunghi: colțuri rotunjite 27">
            <a:extLst>
              <a:ext uri="{FF2B5EF4-FFF2-40B4-BE49-F238E27FC236}">
                <a16:creationId xmlns:a16="http://schemas.microsoft.com/office/drawing/2014/main" id="{5E4B9D2D-EDE5-F469-8E93-7B72929E8BBE}"/>
              </a:ext>
            </a:extLst>
          </p:cNvPr>
          <p:cNvSpPr/>
          <p:nvPr/>
        </p:nvSpPr>
        <p:spPr>
          <a:xfrm>
            <a:off x="-11448422" y="-2132592"/>
            <a:ext cx="5432883" cy="10801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0"/>
              </a:rPr>
              <a:t>Image Processing with OpenCV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6C0F95-5244-BABE-A10A-21055B6ED299}"/>
              </a:ext>
            </a:extLst>
          </p:cNvPr>
          <p:cNvSpPr/>
          <p:nvPr/>
        </p:nvSpPr>
        <p:spPr>
          <a:xfrm>
            <a:off x="-9609938" y="530841"/>
            <a:ext cx="5652054" cy="5128591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Techniques </a:t>
            </a: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Applied: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Image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resizing, normalization and color channel change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Frame rate adjustment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B1783E-F5D6-357E-8E48-141745FD8600}"/>
              </a:ext>
            </a:extLst>
          </p:cNvPr>
          <p:cNvSpPr/>
          <p:nvPr/>
        </p:nvSpPr>
        <p:spPr>
          <a:xfrm>
            <a:off x="-6240572" y="-2687782"/>
            <a:ext cx="5652054" cy="5128591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Benefits: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Enhanced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processing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Improved real-time performance</a:t>
            </a:r>
          </a:p>
        </p:txBody>
      </p:sp>
      <p:sp>
        <p:nvSpPr>
          <p:cNvPr id="31" name="Paralelogram 30">
            <a:extLst>
              <a:ext uri="{FF2B5EF4-FFF2-40B4-BE49-F238E27FC236}">
                <a16:creationId xmlns:a16="http://schemas.microsoft.com/office/drawing/2014/main" id="{F1560197-A675-E1BC-3FD2-8C65689DE177}"/>
              </a:ext>
            </a:extLst>
          </p:cNvPr>
          <p:cNvSpPr/>
          <p:nvPr/>
        </p:nvSpPr>
        <p:spPr>
          <a:xfrm>
            <a:off x="-8768492" y="6858000"/>
            <a:ext cx="7754815" cy="180892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0"/>
              </a:rPr>
              <a:t>Data Storage and Management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09199F-96A5-8C58-A571-4F5202F0A1C5}"/>
              </a:ext>
            </a:extLst>
          </p:cNvPr>
          <p:cNvSpPr/>
          <p:nvPr/>
        </p:nvSpPr>
        <p:spPr>
          <a:xfrm>
            <a:off x="-896070" y="10218685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Diagram/Table: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Store image path, label, action units and landmarks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F9675D-3CB9-457E-7FB8-8DD2E7306DE6}"/>
              </a:ext>
            </a:extLst>
          </p:cNvPr>
          <p:cNvSpPr/>
          <p:nvPr/>
        </p:nvSpPr>
        <p:spPr>
          <a:xfrm>
            <a:off x="-5081029" y="9201443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CSV Logging: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Store extracted landmarks relative to the nose in a CSV file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38FE9D1-B471-97F4-C9D6-7666E3C57EB5}"/>
              </a:ext>
            </a:extLst>
          </p:cNvPr>
          <p:cNvSpPr/>
          <p:nvPr/>
        </p:nvSpPr>
        <p:spPr>
          <a:xfrm>
            <a:off x="-9167691" y="8645182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Frame Saving: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Capture and save a frame every 3 seconds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2BCDCB-B471-0D0C-D86D-FA353EB3E6C0}"/>
              </a:ext>
            </a:extLst>
          </p:cNvPr>
          <p:cNvSpPr/>
          <p:nvPr/>
        </p:nvSpPr>
        <p:spPr>
          <a:xfrm>
            <a:off x="-1398245" y="6472309"/>
            <a:ext cx="4764821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Parallel Processing: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Simultaneous script to read and process CSV data every 5 seconds</a:t>
            </a:r>
          </a:p>
        </p:txBody>
      </p:sp>
    </p:spTree>
    <p:extLst>
      <p:ext uri="{BB962C8B-B14F-4D97-AF65-F5344CB8AC3E}">
        <p14:creationId xmlns:p14="http://schemas.microsoft.com/office/powerpoint/2010/main" val="90087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0351D88-576F-73CF-C7D0-E7ED0B56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FA9AB27-8BEE-8848-8EE0-AD53C726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ubstituent conținut 9" descr="O imagine care conține captură de ecran, cerc, artă&#10;&#10;Descriere generată automat">
            <a:extLst>
              <a:ext uri="{FF2B5EF4-FFF2-40B4-BE49-F238E27FC236}">
                <a16:creationId xmlns:a16="http://schemas.microsoft.com/office/drawing/2014/main" id="{9FBC1224-A9F0-C84E-F837-8E459E563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3926" y="-7969556"/>
            <a:ext cx="27893442" cy="15939111"/>
          </a:xfrm>
          <a:prstGeom prst="rect">
            <a:avLst/>
          </a:prstGeom>
        </p:spPr>
      </p:pic>
      <p:sp>
        <p:nvSpPr>
          <p:cNvPr id="18" name="Paralelogram 17">
            <a:extLst>
              <a:ext uri="{FF2B5EF4-FFF2-40B4-BE49-F238E27FC236}">
                <a16:creationId xmlns:a16="http://schemas.microsoft.com/office/drawing/2014/main" id="{71050044-1343-97EC-13BB-4EB142630C4B}"/>
              </a:ext>
            </a:extLst>
          </p:cNvPr>
          <p:cNvSpPr/>
          <p:nvPr/>
        </p:nvSpPr>
        <p:spPr>
          <a:xfrm>
            <a:off x="-899109" y="-175845"/>
            <a:ext cx="7754815" cy="180892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0"/>
              </a:rPr>
              <a:t>Data Storage and Management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3A50E4-9E92-D2AC-F6F7-1CC6D912464A}"/>
              </a:ext>
            </a:extLst>
          </p:cNvPr>
          <p:cNvSpPr/>
          <p:nvPr/>
        </p:nvSpPr>
        <p:spPr>
          <a:xfrm>
            <a:off x="7361240" y="3323386"/>
            <a:ext cx="5148005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Diagram/Table: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Store image path, label, action units and landmarks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65A76-EB2A-BD40-72AD-C2FA9FB674C1}"/>
              </a:ext>
            </a:extLst>
          </p:cNvPr>
          <p:cNvSpPr/>
          <p:nvPr/>
        </p:nvSpPr>
        <p:spPr>
          <a:xfrm>
            <a:off x="3176280" y="2637693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CSV Logging: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Store extracted landmarks relative to the nose in a CSV file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9F9437-BF84-DC8F-1B27-35ACB37B4725}"/>
              </a:ext>
            </a:extLst>
          </p:cNvPr>
          <p:cNvSpPr/>
          <p:nvPr/>
        </p:nvSpPr>
        <p:spPr>
          <a:xfrm>
            <a:off x="-827253" y="1472792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Frame Saving: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Capture and save a frame every 3 seconds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55DB4B-698A-727B-3BA3-7077251FE913}"/>
              </a:ext>
            </a:extLst>
          </p:cNvPr>
          <p:cNvSpPr/>
          <p:nvPr/>
        </p:nvSpPr>
        <p:spPr>
          <a:xfrm>
            <a:off x="6332593" y="-422991"/>
            <a:ext cx="4764821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Parallel Processing: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Simultaneous script to read and process CSV data every 5 seconds</a:t>
            </a:r>
          </a:p>
        </p:txBody>
      </p:sp>
      <p:sp>
        <p:nvSpPr>
          <p:cNvPr id="25" name="Paralelogram 24">
            <a:extLst>
              <a:ext uri="{FF2B5EF4-FFF2-40B4-BE49-F238E27FC236}">
                <a16:creationId xmlns:a16="http://schemas.microsoft.com/office/drawing/2014/main" id="{1ADCA19E-6C11-0710-17A6-EA6FA3072DBD}"/>
              </a:ext>
            </a:extLst>
          </p:cNvPr>
          <p:cNvSpPr/>
          <p:nvPr/>
        </p:nvSpPr>
        <p:spPr>
          <a:xfrm>
            <a:off x="12546194" y="-7936268"/>
            <a:ext cx="7754815" cy="180892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0"/>
              </a:rPr>
              <a:t>Facial Landmark Tracking with </a:t>
            </a:r>
            <a:r>
              <a:rPr lang="en-US" sz="40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MediaPipe</a:t>
            </a:r>
            <a:endParaRPr lang="en-US" sz="40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1ACACF-D66D-0C4D-9BCE-8436075B8397}"/>
              </a:ext>
            </a:extLst>
          </p:cNvPr>
          <p:cNvSpPr/>
          <p:nvPr/>
        </p:nvSpPr>
        <p:spPr>
          <a:xfrm>
            <a:off x="7536873" y="-7836876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Functionality: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Detect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and track facial landmarks in real-time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222635-5A15-DAE3-6D78-ADB7DBEECA54}"/>
              </a:ext>
            </a:extLst>
          </p:cNvPr>
          <p:cNvSpPr/>
          <p:nvPr/>
        </p:nvSpPr>
        <p:spPr>
          <a:xfrm>
            <a:off x="11928945" y="-6541475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Key </a:t>
            </a: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Landmarks: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Focus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on landmarks relative to the nose for consistency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840A2-D9BD-5748-428E-0DB041D8AD0B}"/>
              </a:ext>
            </a:extLst>
          </p:cNvPr>
          <p:cNvSpPr/>
          <p:nvPr/>
        </p:nvSpPr>
        <p:spPr>
          <a:xfrm>
            <a:off x="8658208" y="-4290645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aramond" panose="02020404030301010803" pitchFamily="18" charset="0"/>
              </a:rPr>
              <a:t>Implementation: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Integration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of </a:t>
            </a:r>
            <a:r>
              <a:rPr lang="en-US" dirty="0" err="1">
                <a:solidFill>
                  <a:schemeClr val="tx1"/>
                </a:solidFill>
                <a:latin typeface="Garamond" panose="02020404030301010803" pitchFamily="18" charset="0"/>
              </a:rPr>
              <a:t>MediaPipe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for efficient landmark detection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EA64BE-AF71-0EAD-5D9C-87329D2FDB69}"/>
              </a:ext>
            </a:extLst>
          </p:cNvPr>
          <p:cNvSpPr/>
          <p:nvPr/>
        </p:nvSpPr>
        <p:spPr>
          <a:xfrm>
            <a:off x="15334501" y="-4220307"/>
            <a:ext cx="4394372" cy="4220307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Visualization: 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Display of tracked landmarks on video feed (optional screenshot)</a:t>
            </a:r>
          </a:p>
        </p:txBody>
      </p:sp>
    </p:spTree>
    <p:extLst>
      <p:ext uri="{BB962C8B-B14F-4D97-AF65-F5344CB8AC3E}">
        <p14:creationId xmlns:p14="http://schemas.microsoft.com/office/powerpoint/2010/main" val="232443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ine 8" descr="O imagine care conține text, captură de ecran, Interval, diagramă&#10;&#10;Descriere generată automat">
            <a:extLst>
              <a:ext uri="{FF2B5EF4-FFF2-40B4-BE49-F238E27FC236}">
                <a16:creationId xmlns:a16="http://schemas.microsoft.com/office/drawing/2014/main" id="{7EDCF393-9349-64E3-B153-D6468ED6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188"/>
            <a:ext cx="11843052" cy="71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66588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5FDA7603EA774B95D908962B21B206" ma:contentTypeVersion="13" ma:contentTypeDescription="Create a new document." ma:contentTypeScope="" ma:versionID="81ee89197dae9d76c69ed24ab15fae51">
  <xsd:schema xmlns:xsd="http://www.w3.org/2001/XMLSchema" xmlns:xs="http://www.w3.org/2001/XMLSchema" xmlns:p="http://schemas.microsoft.com/office/2006/metadata/properties" xmlns:ns3="cb3cb23f-ea29-4d40-9f73-dfe06a56565d" xmlns:ns4="0225b6c2-b7ee-4c32-9efc-a3f7cd1079a6" targetNamespace="http://schemas.microsoft.com/office/2006/metadata/properties" ma:root="true" ma:fieldsID="4df0be81d6268356c2e50ae328ef730b" ns3:_="" ns4:_="">
    <xsd:import namespace="cb3cb23f-ea29-4d40-9f73-dfe06a56565d"/>
    <xsd:import namespace="0225b6c2-b7ee-4c32-9efc-a3f7cd1079a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cb23f-ea29-4d40-9f73-dfe06a56565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25b6c2-b7ee-4c32-9efc-a3f7cd107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225b6c2-b7ee-4c32-9efc-a3f7cd1079a6" xsi:nil="true"/>
  </documentManagement>
</p:properties>
</file>

<file path=customXml/itemProps1.xml><?xml version="1.0" encoding="utf-8"?>
<ds:datastoreItem xmlns:ds="http://schemas.openxmlformats.org/officeDocument/2006/customXml" ds:itemID="{B5B943C5-B4A3-4BB9-A985-90D6A96385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3cb23f-ea29-4d40-9f73-dfe06a56565d"/>
    <ds:schemaRef ds:uri="0225b6c2-b7ee-4c32-9efc-a3f7cd1079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08BEE7-30A0-47DF-B19E-618C3D49DC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7DCD44-5A85-4FD2-8257-0D0E69FCE4D2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0225b6c2-b7ee-4c32-9efc-a3f7cd1079a6"/>
    <ds:schemaRef ds:uri="http://schemas.microsoft.com/office/infopath/2007/PartnerControls"/>
    <ds:schemaRef ds:uri="cb3cb23f-ea29-4d40-9f73-dfe06a56565d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807</Words>
  <Application>Microsoft Office PowerPoint</Application>
  <PresentationFormat>Ecran lat</PresentationFormat>
  <Paragraphs>143</Paragraphs>
  <Slides>16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8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Arial</vt:lpstr>
      <vt:lpstr>Berlin Sans FB</vt:lpstr>
      <vt:lpstr>Berlin Sans FB Demi</vt:lpstr>
      <vt:lpstr>Doppio One</vt:lpstr>
      <vt:lpstr>Garamond</vt:lpstr>
      <vt:lpstr>gg sans</vt:lpstr>
      <vt:lpstr>Temă Office</vt:lpstr>
      <vt:lpstr>Prezentare PowerPoint</vt:lpstr>
      <vt:lpstr>Prezentare PowerPoint</vt:lpstr>
      <vt:lpstr>-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MIHAI-IONUȚ ȚIBREA</dc:creator>
  <cp:lastModifiedBy>MIHAI-IONUȚ ȚIBREA</cp:lastModifiedBy>
  <cp:revision>10</cp:revision>
  <dcterms:created xsi:type="dcterms:W3CDTF">2024-05-29T17:42:39Z</dcterms:created>
  <dcterms:modified xsi:type="dcterms:W3CDTF">2025-01-17T09:21:05Z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0x0101000C5FDA7603EA774B95D908962B21B206</vt:lpwstr>
  </property>
</Properties>
</file>